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9" r:id="rId2"/>
    <p:sldMasterId id="2147484464" r:id="rId3"/>
    <p:sldMasterId id="2147484557" r:id="rId4"/>
    <p:sldMasterId id="2147484570" r:id="rId5"/>
    <p:sldMasterId id="2147484632" r:id="rId6"/>
    <p:sldMasterId id="2147484784" r:id="rId7"/>
  </p:sldMasterIdLst>
  <p:notesMasterIdLst>
    <p:notesMasterId r:id="rId8"/>
  </p:notesMasterIdLst>
  <p:handoutMasterIdLst>
    <p:handoutMasterId r:id="rId9"/>
  </p:handoutMasterIdLst>
  <p:sldIdLst>
    <p:sldId id="1190" r:id="rId10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hor220902L" initials="e" lastIdx="1" clrIdx="0">
    <p:extLst>
      <p:ext uri="{19B8F6BF-5375-455C-9EA6-DF929625EA0E}">
        <p15:presenceInfo xmlns:p15="http://schemas.microsoft.com/office/powerpoint/2012/main" userId="ehor220902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ECFF"/>
    <a:srgbClr val="FFFFCC"/>
    <a:srgbClr val="0000FF"/>
    <a:srgbClr val="FFFF99"/>
    <a:srgbClr val="99CCFF"/>
    <a:srgbClr val="FF66FF"/>
    <a:srgbClr val="FF99FF"/>
    <a:srgbClr val="CCFF33"/>
    <a:srgbClr val="D9D9D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5"/>
    <p:restoredTop sz="94333" autoAdjust="0"/>
  </p:normalViewPr>
  <p:slideViewPr>
    <p:cSldViewPr>
      <p:cViewPr varScale="1">
        <p:scale>
          <a:sx n="112" d="100"/>
          <a:sy n="112" d="100"/>
        </p:scale>
        <p:origin x="-1512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159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962"/>
    </p:cViewPr>
  </p:sorterViewPr>
  <p:notesViewPr>
    <p:cSldViewPr>
      <p:cViewPr varScale="1">
        <p:scale>
          <a:sx n="55" d="100"/>
          <a:sy n="55" d="100"/>
        </p:scale>
        <p:origin x="1848" y="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slideMaster" Target="slideMasters/slideMaster2.xml" /><Relationship Id="rId4" Type="http://schemas.openxmlformats.org/officeDocument/2006/relationships/slideMaster" Target="slideMasters/slideMaster3.xml" /><Relationship Id="rId5" Type="http://schemas.openxmlformats.org/officeDocument/2006/relationships/slideMaster" Target="slideMasters/slideMaster4.xml" /><Relationship Id="rId6" Type="http://schemas.openxmlformats.org/officeDocument/2006/relationships/slideMaster" Target="slideMasters/slideMaster5.xml" /><Relationship Id="rId7" Type="http://schemas.openxmlformats.org/officeDocument/2006/relationships/slideMaster" Target="slideMasters/slideMaster6.xml" /><Relationship Id="rId8" Type="http://schemas.openxmlformats.org/officeDocument/2006/relationships/notesMaster" Target="notesMasters/notesMaster1.xml" /><Relationship Id="rId9" Type="http://schemas.openxmlformats.org/officeDocument/2006/relationships/handoutMaster" Target="handoutMasters/handoutMaster1.xml" /><Relationship Id="rId10" Type="http://schemas.openxmlformats.org/officeDocument/2006/relationships/slide" Target="slides/slide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ableStyles" Target="tableStyles.xml" /><Relationship Id="rId14" Type="http://schemas.openxmlformats.org/officeDocument/2006/relationships/commentAuthors" Target="commentAuthor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9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3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96E686B4-1E62-45B3-838A-01F6CFCA9DDD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163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3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296CA26-5AC9-4F23-8897-D096874898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938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8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2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B792F655-A986-4860-B2F1-C384709D68CF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162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162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62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2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CEA9C842-B8F0-4F85-9C15-B8D690F37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049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638" name="四角形 6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639" name="四角形 7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640" name="四角形 8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CEA9C842-B8F0-4F85-9C15-B8D690F37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2.xml" /></Relationships>
</file>

<file path=ppt/slideLayouts/_rels/slideLayout19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2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2.xml" /></Relationships>
</file>

<file path=ppt/slideLayouts/_rels/slideLayout25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3.xml" /></Relationships>
</file>

<file path=ppt/slideLayouts/_rels/slideLayout3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3.xml" /></Relationships>
</file>

<file path=ppt/slideLayouts/_rels/slideLayout32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6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3.xml" /></Relationships>
</file>

<file path=ppt/slideLayouts/_rels/slideLayout37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43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44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7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8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4.xml" /></Relationships>
</file>

<file path=ppt/slideLayouts/_rels/slideLayout49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2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3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4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4.xml" /></Relationships>
</file>

<file path=ppt/slideLayouts/_rels/slideLayout55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7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8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9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60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6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62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3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4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5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6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5.xml" /></Relationships>
</file>

<file path=ppt/slideLayouts/_rels/slideLayout67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68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69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70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7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72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5.xml" /></Relationships>
</file>

<file path=ppt/slideLayouts/_rels/slideLayout73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2.png" /><Relationship Id="rId4" Type="http://schemas.openxmlformats.org/officeDocument/2006/relationships/slideMaster" Target="../slideMasters/slideMaster6.xml" /></Relationships>
</file>

<file path=ppt/slideLayouts/_rels/slideLayout74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6.xml" /></Relationships>
</file>

<file path=ppt/slideLayouts/_rels/slideLayout75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6.xml" /></Relationships>
</file>

<file path=ppt/slideLayouts/_rels/slideLayout76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6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タイトル 1"/>
          <p:cNvSpPr>
            <a:spLocks noGrp="1"/>
          </p:cNvSpPr>
          <p:nvPr>
            <p:ph type="ctrTitle"/>
          </p:nvPr>
        </p:nvSpPr>
        <p:spPr>
          <a:xfrm>
            <a:off x="742950" y="2130431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36A0-EDC5-4331-8739-EEE5E9585FE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3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96917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D7A2-1661-4C86-9869-86D160C0E32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9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4743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BE56-49DF-4ECB-9EF6-C28388A94E3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0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2529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109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68581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110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500"/>
            </a:lvl1pPr>
          </a:lstStyle>
          <a:p>
            <a:fld id="{AD7EFA0E-5B57-478D-B29A-CE66026E329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cxnSp>
        <p:nvCxnSpPr>
          <p:cNvPr id="1111" name="直線コネクタ 18"/>
          <p:cNvCxnSpPr/>
          <p:nvPr userDrawn="1"/>
        </p:nvCxnSpPr>
        <p:spPr>
          <a:xfrm>
            <a:off x="1660533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12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13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2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9" indent="0">
              <a:buFontTx/>
              <a:buNone/>
              <a:defRPr sz="750"/>
            </a:lvl2pPr>
            <a:lvl3pPr marL="685817" indent="0">
              <a:buFontTx/>
              <a:buNone/>
              <a:defRPr sz="750"/>
            </a:lvl3pPr>
            <a:lvl4pPr marL="1028726" indent="0">
              <a:buFontTx/>
              <a:buNone/>
              <a:defRPr sz="750"/>
            </a:lvl4pPr>
            <a:lvl5pPr marL="1371635" indent="0">
              <a:buFontTx/>
              <a:buNone/>
              <a:defRPr sz="750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114" name="正方形/長方形 14"/>
          <p:cNvSpPr/>
          <p:nvPr userDrawn="1"/>
        </p:nvSpPr>
        <p:spPr>
          <a:xfrm>
            <a:off x="4582002" y="5733257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75">
                <a:latin typeface="+mn-ea"/>
                <a:ea typeface="+mn-ea"/>
              </a:rPr>
              <a:t>©JMA GROUP</a:t>
            </a:r>
            <a:endParaRPr lang="ja-JP" altLang="en-US" sz="675">
              <a:latin typeface="+mn-ea"/>
              <a:ea typeface="+mn-ea"/>
            </a:endParaRPr>
          </a:p>
        </p:txBody>
      </p:sp>
      <p:sp>
        <p:nvSpPr>
          <p:cNvPr id="1115" name="正方形/長方形 21"/>
          <p:cNvSpPr/>
          <p:nvPr userDrawn="1"/>
        </p:nvSpPr>
        <p:spPr>
          <a:xfrm>
            <a:off x="7796066" y="6171958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1116" name="グループ化 1"/>
          <p:cNvGrpSpPr/>
          <p:nvPr userDrawn="1"/>
        </p:nvGrpSpPr>
        <p:grpSpPr>
          <a:xfrm>
            <a:off x="0" y="5328855"/>
            <a:ext cx="9906000" cy="1171671"/>
            <a:chOff x="0" y="5454693"/>
            <a:chExt cx="9906000" cy="1171671"/>
          </a:xfrm>
        </p:grpSpPr>
        <p:pic>
          <p:nvPicPr>
            <p:cNvPr id="1117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11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11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0845342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タイトル 1"/>
          <p:cNvSpPr>
            <a:spLocks noGrp="1"/>
          </p:cNvSpPr>
          <p:nvPr>
            <p:ph type="ctrTitle"/>
          </p:nvPr>
        </p:nvSpPr>
        <p:spPr>
          <a:xfrm>
            <a:off x="742950" y="2130429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13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98D1-7F7A-4109-9FF3-B351AE12D26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3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3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3442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3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3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22842-A028-4C3C-A263-5D39D7A5A01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3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3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9496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タイトル 1"/>
          <p:cNvSpPr>
            <a:spLocks noGrp="1"/>
          </p:cNvSpPr>
          <p:nvPr>
            <p:ph type="title"/>
          </p:nvPr>
        </p:nvSpPr>
        <p:spPr>
          <a:xfrm>
            <a:off x="782506" y="4406904"/>
            <a:ext cx="84201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4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BDF8-CD6D-48D7-88DD-D6697DF7639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4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169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4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1FCCE-62C3-409E-A47F-C0415EA8F00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5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5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1671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5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5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5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1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5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1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58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C8FF-73F9-4D2C-ACED-F3C83B9151A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59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60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7451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6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7EC3-E467-469D-B144-D5BDB1BE5445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6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6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166" name="グループ化 5"/>
          <p:cNvGrpSpPr/>
          <p:nvPr userDrawn="1"/>
        </p:nvGrpSpPr>
        <p:grpSpPr>
          <a:xfrm>
            <a:off x="2520000" y="6552511"/>
            <a:ext cx="7386001" cy="184684"/>
            <a:chOff x="2520000" y="6460169"/>
            <a:chExt cx="7386000" cy="184684"/>
          </a:xfrm>
        </p:grpSpPr>
        <p:pic>
          <p:nvPicPr>
            <p:cNvPr id="1167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16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cxnSp>
        <p:nvCxnSpPr>
          <p:cNvPr id="1169" name="直線コネクタ 8"/>
          <p:cNvCxnSpPr/>
          <p:nvPr userDrawn="1"/>
        </p:nvCxnSpPr>
        <p:spPr>
          <a:xfrm>
            <a:off x="1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14746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F10D8-0EDC-4640-AADB-D873BE20DD1B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72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73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174" name="グループ化 4"/>
          <p:cNvGrpSpPr/>
          <p:nvPr userDrawn="1"/>
        </p:nvGrpSpPr>
        <p:grpSpPr>
          <a:xfrm>
            <a:off x="2520000" y="6552511"/>
            <a:ext cx="7386001" cy="184684"/>
            <a:chOff x="2520000" y="6460169"/>
            <a:chExt cx="7386000" cy="184684"/>
          </a:xfrm>
        </p:grpSpPr>
        <p:pic>
          <p:nvPicPr>
            <p:cNvPr id="117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176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7235857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0B9F8-8DCB-442F-80AE-518EF4858A8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4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52167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7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4"/>
            <a:ext cx="5537729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8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8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0EC79-EEF6-4B96-98C7-35EE231B6303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8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8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65892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88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915-36A9-4455-9472-AB658F853C7B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89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90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7268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9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A2D4-E2FC-4B88-91FB-2ED24CF0E6A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9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9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0310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9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2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0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22975-7A3D-48A4-B644-1B7C98FD9C59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0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0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6837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05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206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500"/>
            </a:lvl1pPr>
          </a:lstStyle>
          <a:p>
            <a:fld id="{1339ED48-3050-4676-8C39-5E61EC80C451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cxnSp>
        <p:nvCxnSpPr>
          <p:cNvPr id="1207" name="直線コネクタ 18"/>
          <p:cNvCxnSpPr/>
          <p:nvPr userDrawn="1"/>
        </p:nvCxnSpPr>
        <p:spPr>
          <a:xfrm>
            <a:off x="1660533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08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209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1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FontTx/>
              <a:buNone/>
              <a:defRPr sz="750"/>
            </a:lvl2pPr>
            <a:lvl3pPr marL="685800" indent="0">
              <a:buFontTx/>
              <a:buNone/>
              <a:defRPr sz="750"/>
            </a:lvl3pPr>
            <a:lvl4pPr marL="1028700" indent="0">
              <a:buFontTx/>
              <a:buNone/>
              <a:defRPr sz="750"/>
            </a:lvl4pPr>
            <a:lvl5pPr marL="1371600" indent="0">
              <a:buFontTx/>
              <a:buNone/>
              <a:defRPr sz="750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210" name="正方形/長方形 14"/>
          <p:cNvSpPr/>
          <p:nvPr userDrawn="1"/>
        </p:nvSpPr>
        <p:spPr>
          <a:xfrm>
            <a:off x="4582002" y="5733256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7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©JMA GROUP</a:t>
            </a:r>
            <a:endParaRPr kumimoji="1" lang="ja-JP" altLang="en-US" sz="675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11" name="正方形/長方形 21"/>
          <p:cNvSpPr/>
          <p:nvPr userDrawn="1"/>
        </p:nvSpPr>
        <p:spPr>
          <a:xfrm>
            <a:off x="7796066" y="6171956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212" name="グループ化 1"/>
          <p:cNvGrpSpPr/>
          <p:nvPr userDrawn="1"/>
        </p:nvGrpSpPr>
        <p:grpSpPr>
          <a:xfrm>
            <a:off x="0" y="5328853"/>
            <a:ext cx="9906000" cy="1171671"/>
            <a:chOff x="0" y="5454693"/>
            <a:chExt cx="9906000" cy="1171671"/>
          </a:xfrm>
        </p:grpSpPr>
        <p:pic>
          <p:nvPicPr>
            <p:cNvPr id="1213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21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21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538926301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2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22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D07E-F3D7-4505-8FE7-F8436CEB1AE7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2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2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60825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3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3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ABFB-A9D2-4BA9-B841-B353BAB733F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3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3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11491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3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3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0CC2-623D-4FBD-8842-74679D9E957E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3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4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86472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4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4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4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A125-6B4B-4CBE-9482-87D091C47C0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4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4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432458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5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5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5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54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616C2-2486-47DC-896B-46304ECE0D95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55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56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235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タイトル 1"/>
          <p:cNvSpPr>
            <a:spLocks noGrp="1"/>
          </p:cNvSpPr>
          <p:nvPr>
            <p:ph type="title"/>
          </p:nvPr>
        </p:nvSpPr>
        <p:spPr>
          <a:xfrm>
            <a:off x="782506" y="4406906"/>
            <a:ext cx="84201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4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5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6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6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2EBF-BD3C-4CEA-9451-89ADE083C0B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4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305520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59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766C8-5125-4EDC-B1AF-EBA858CE4A7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60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61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262" name="グループ化 5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263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26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cxnSp>
        <p:nvCxnSpPr>
          <p:cNvPr id="1265" name="直線コネクタ 8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47265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A51C-8CE5-4A09-AEC7-8A4564344FD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68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69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270" name="グループ化 4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27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27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337803944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C174-D2B5-437A-9380-06FBFE9A5D67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29677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12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43E1-6BB0-4D8E-93BC-A5C09060E0C7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268994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4346-EB14-46FD-AE82-8C9CBACD60F3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99992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F6C2-C3AE-4658-B07C-6B7D348D8259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431025"/>
      </p:ext>
    </p:extLst>
  </p:cSld>
  <p:clrMapOvr>
    <a:masterClrMapping/>
  </p:clrMapOvr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301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302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2000"/>
            </a:lvl1pPr>
          </a:lstStyle>
          <a:p>
            <a:fld id="{D33B418C-120B-4C1C-8891-B51E8AD70B7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cxnSp>
        <p:nvCxnSpPr>
          <p:cNvPr id="1303" name="直線コネクタ 18"/>
          <p:cNvCxnSpPr/>
          <p:nvPr userDrawn="1"/>
        </p:nvCxnSpPr>
        <p:spPr>
          <a:xfrm>
            <a:off x="1660532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304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05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0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306" name="正方形/長方形 14"/>
          <p:cNvSpPr/>
          <p:nvPr userDrawn="1"/>
        </p:nvSpPr>
        <p:spPr>
          <a:xfrm>
            <a:off x="4582001" y="5733256"/>
            <a:ext cx="95571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>
                <a:latin typeface="+mn-ea"/>
                <a:ea typeface="+mn-ea"/>
              </a:rPr>
              <a:t>©JMA GROUP</a:t>
            </a:r>
            <a:endParaRPr lang="ja-JP" altLang="en-US" sz="900">
              <a:latin typeface="+mn-ea"/>
              <a:ea typeface="+mn-ea"/>
            </a:endParaRPr>
          </a:p>
        </p:txBody>
      </p:sp>
      <p:sp>
        <p:nvSpPr>
          <p:cNvPr id="1307" name="正方形/長方形 21"/>
          <p:cNvSpPr/>
          <p:nvPr userDrawn="1"/>
        </p:nvSpPr>
        <p:spPr>
          <a:xfrm>
            <a:off x="7796066" y="6171953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8" name="グループ化 1"/>
          <p:cNvGrpSpPr/>
          <p:nvPr userDrawn="1"/>
        </p:nvGrpSpPr>
        <p:grpSpPr>
          <a:xfrm>
            <a:off x="0" y="5328850"/>
            <a:ext cx="9906000" cy="1171671"/>
            <a:chOff x="0" y="5454693"/>
            <a:chExt cx="9906000" cy="1171671"/>
          </a:xfrm>
        </p:grpSpPr>
        <p:pic>
          <p:nvPicPr>
            <p:cNvPr id="1309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310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31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216401933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21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32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0ABD-17FC-4936-AB1C-31174604039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2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2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0370363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2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2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1556-9AA5-48F9-85DE-6DB0C2213B2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2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3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9851144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3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3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61B29-09BB-482A-BE3F-956CEA3551C4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3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3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78548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3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0E13-E42C-436F-A103-299B2E34D6AE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54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5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15905"/>
      </p:ext>
    </p:extLst>
  </p:cSld>
  <p:clrMapOvr>
    <a:masterClrMapping/>
  </p:clrMapOvr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3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4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4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1952-8F78-4F8B-BB89-BCCFB70773C8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4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4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90976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4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4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4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50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C9B4-2788-4D6E-98BF-1781A5FE941E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51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52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1314972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55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D38-60DB-4F69-A40F-03357006478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56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57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grpSp>
        <p:nvGrpSpPr>
          <p:cNvPr id="1358" name="グループ化 5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35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360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cxnSp>
        <p:nvCxnSpPr>
          <p:cNvPr id="1361" name="直線コネクタ 8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535353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BA37-3089-4D8C-B661-89E5BC0312EC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64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65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grpSp>
        <p:nvGrpSpPr>
          <p:cNvPr id="1366" name="グループ化 4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367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36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536282326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7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7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73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D78D-4D16-4A79-83B1-53B44660404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74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75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864253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78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137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80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F5D2-F10E-48C4-A854-BDBA6E928DE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81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82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6775015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8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8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38FD2-18E0-4A19-85C8-FBE02AF3D669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8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8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5742735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9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9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2C61-5EC5-493C-9F52-886458A29CB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9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9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570486"/>
      </p:ext>
    </p:extLst>
  </p:cSld>
  <p:clrMapOvr>
    <a:masterClrMapping/>
  </p:clrMapOvr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397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398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2000"/>
            </a:lvl1pPr>
          </a:lstStyle>
          <a:p>
            <a:fld id="{5CA631C7-0AB1-4C0A-A073-8E2A6CE8C3B1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cxnSp>
        <p:nvCxnSpPr>
          <p:cNvPr id="1399" name="直線コネクタ 18"/>
          <p:cNvCxnSpPr/>
          <p:nvPr userDrawn="1"/>
        </p:nvCxnSpPr>
        <p:spPr>
          <a:xfrm>
            <a:off x="1660532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00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401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0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402" name="正方形/長方形 14"/>
          <p:cNvSpPr/>
          <p:nvPr userDrawn="1"/>
        </p:nvSpPr>
        <p:spPr>
          <a:xfrm>
            <a:off x="4582001" y="5733256"/>
            <a:ext cx="95571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>
                <a:latin typeface="+mn-ea"/>
                <a:ea typeface="+mn-ea"/>
              </a:rPr>
              <a:t>©JMA GROUP</a:t>
            </a:r>
            <a:endParaRPr lang="ja-JP" altLang="en-US" sz="900">
              <a:latin typeface="+mn-ea"/>
              <a:ea typeface="+mn-ea"/>
            </a:endParaRPr>
          </a:p>
        </p:txBody>
      </p:sp>
      <p:sp>
        <p:nvSpPr>
          <p:cNvPr id="1403" name="正方形/長方形 21"/>
          <p:cNvSpPr/>
          <p:nvPr userDrawn="1"/>
        </p:nvSpPr>
        <p:spPr>
          <a:xfrm>
            <a:off x="7796066" y="6171953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04" name="グループ化 1"/>
          <p:cNvGrpSpPr/>
          <p:nvPr userDrawn="1"/>
        </p:nvGrpSpPr>
        <p:grpSpPr>
          <a:xfrm>
            <a:off x="0" y="5328850"/>
            <a:ext cx="9906000" cy="1171671"/>
            <a:chOff x="0" y="5454693"/>
            <a:chExt cx="9906000" cy="1171671"/>
          </a:xfrm>
        </p:grpSpPr>
        <p:pic>
          <p:nvPicPr>
            <p:cNvPr id="1405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406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407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879341245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488504" y="1052736"/>
            <a:ext cx="8928992" cy="4608512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410" name="グループ化 7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1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1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13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1414" name="直線コネクタ 14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335060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5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2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8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1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5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2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8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1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2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44018-7E6A-4288-84EF-B96F8C367EBB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63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4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875784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7" name="グループ化 13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1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1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20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1421" name="直線コネクタ 9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7371788"/>
      </p:ext>
    </p:extLst>
  </p:cSld>
  <p:clrMapOvr>
    <a:masterClrMapping/>
  </p:clrMapOvr>
  <p:hf sldNum="0"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4" name="グループ化 5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2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26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2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5696165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488504" y="1052736"/>
            <a:ext cx="8928992" cy="4608512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430" name="グループ化 7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3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3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33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1434" name="直線コネクタ 14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346115"/>
      </p:ext>
    </p:extLst>
  </p:cSld>
  <p:clrMapOvr>
    <a:masterClrMapping/>
  </p:clrMapOvr>
  <p:hf sldNum="0"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7" name="グループ化 13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3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3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40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1441" name="直線コネクタ 9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91021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4" name="グループ化 5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44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46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44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2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298962"/>
      </p:ext>
    </p:extLst>
  </p:cSld>
  <p:clrMapOvr>
    <a:masterClrMapping/>
  </p:clrMapOvr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タイトル 1"/>
          <p:cNvSpPr>
            <a:spLocks noGrp="1"/>
          </p:cNvSpPr>
          <p:nvPr>
            <p:ph type="ctrTitle"/>
          </p:nvPr>
        </p:nvSpPr>
        <p:spPr>
          <a:xfrm>
            <a:off x="742950" y="2130431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5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45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5ACB2-F313-4362-83C4-3B137944A9E5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5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6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8932097"/>
      </p:ext>
    </p:extLst>
  </p:cSld>
  <p:clrMapOvr>
    <a:masterClrMapping/>
  </p:clrMapOvr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6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6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8F5E-3A65-4E2A-A9C1-DB912B2F505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6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6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5136829"/>
      </p:ext>
    </p:extLst>
  </p:cSld>
  <p:clrMapOvr>
    <a:masterClrMapping/>
  </p:clrMapOvr>
  <p:hf sldNum="0"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タイトル 1"/>
          <p:cNvSpPr>
            <a:spLocks noGrp="1"/>
          </p:cNvSpPr>
          <p:nvPr>
            <p:ph type="title"/>
          </p:nvPr>
        </p:nvSpPr>
        <p:spPr>
          <a:xfrm>
            <a:off x="782506" y="4406906"/>
            <a:ext cx="84201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6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47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F8C7-7EA0-4FCD-A58C-5E1B17C22C48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7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7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9982347"/>
      </p:ext>
    </p:extLst>
  </p:cSld>
  <p:clrMapOvr>
    <a:masterClrMapping/>
  </p:clrMapOvr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7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7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2E1D-56C3-499B-A838-8E7D4DBEBE07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2895808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8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48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8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48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86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D8ED4-0B23-43F5-88C6-BE89E7BBC96F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87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88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07763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7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8B48-C28A-4FDA-9EBC-40AE39049E08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68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9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070" name="グループ化 5"/>
          <p:cNvGrpSpPr/>
          <p:nvPr userDrawn="1"/>
        </p:nvGrpSpPr>
        <p:grpSpPr>
          <a:xfrm>
            <a:off x="2520000" y="6552511"/>
            <a:ext cx="7386001" cy="184684"/>
            <a:chOff x="2520000" y="6460169"/>
            <a:chExt cx="7386000" cy="184684"/>
          </a:xfrm>
        </p:grpSpPr>
        <p:pic>
          <p:nvPicPr>
            <p:cNvPr id="107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07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cxnSp>
        <p:nvCxnSpPr>
          <p:cNvPr id="1073" name="直線コネクタ 8"/>
          <p:cNvCxnSpPr/>
          <p:nvPr userDrawn="1"/>
        </p:nvCxnSpPr>
        <p:spPr>
          <a:xfrm>
            <a:off x="1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534774"/>
      </p:ext>
    </p:extLst>
  </p:cSld>
  <p:clrMapOvr>
    <a:masterClrMapping/>
  </p:clrMapOvr>
  <p:hf sldNum="0"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91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6063-D5A7-4E02-9317-A5FFCBC3650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92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93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grpSp>
        <p:nvGrpSpPr>
          <p:cNvPr id="1494" name="グループ化 5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49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496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cxnSp>
        <p:nvCxnSpPr>
          <p:cNvPr id="1497" name="直線コネクタ 8"/>
          <p:cNvCxnSpPr/>
          <p:nvPr userDrawn="1"/>
        </p:nvCxnSpPr>
        <p:spPr>
          <a:xfrm>
            <a:off x="2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766609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EF63-588E-4E25-A4B6-FDC0A6DFEA8C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500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01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grpSp>
        <p:nvGrpSpPr>
          <p:cNvPr id="1502" name="グループ化 4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03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0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609562653"/>
      </p:ext>
    </p:extLst>
  </p:cSld>
  <p:clrMapOvr>
    <a:masterClrMapping/>
  </p:clrMapOvr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タイトル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50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6"/>
            <a:ext cx="5537729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0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0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F296-1517-4EA1-9AFE-E7E86AFF553B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51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1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1326694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514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151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16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714-317E-4C65-B0CC-AD6C19BAE573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517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18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9709651"/>
      </p:ext>
    </p:extLst>
  </p:cSld>
  <p:clrMapOvr>
    <a:masterClrMapping/>
  </p:clrMapOvr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52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2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4F10-BAF6-4DD1-94C0-CFC7EE93BDA4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52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2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3628023"/>
      </p:ext>
    </p:extLst>
  </p:cSld>
  <p:clrMapOvr>
    <a:masterClrMapping/>
  </p:clrMapOvr>
  <p:hf sldNum="0"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527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2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AB821-6361-48D3-BC3C-B0C47FF68F8A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52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3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063991"/>
      </p:ext>
    </p:extLst>
  </p:cSld>
  <p:clrMapOvr>
    <a:masterClrMapping/>
  </p:clrMapOvr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53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  <a:latin typeface="+mj-ea"/>
                <a:ea typeface="+mj-ea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53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500"/>
            </a:lvl1pPr>
          </a:lstStyle>
          <a:p>
            <a:fld id="{BB8A7621-8902-4804-8395-2A0C40FFA06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cxnSp>
        <p:nvCxnSpPr>
          <p:cNvPr id="1535" name="直線コネクタ 18"/>
          <p:cNvCxnSpPr/>
          <p:nvPr userDrawn="1"/>
        </p:nvCxnSpPr>
        <p:spPr>
          <a:xfrm>
            <a:off x="1660533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36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537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2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ea"/>
                <a:ea typeface="+mj-ea"/>
              </a:defRPr>
            </a:lvl1pPr>
            <a:lvl2pPr marL="342892" indent="0">
              <a:buFontTx/>
              <a:buNone/>
              <a:defRPr sz="750"/>
            </a:lvl2pPr>
            <a:lvl3pPr marL="685783" indent="0">
              <a:buFontTx/>
              <a:buNone/>
              <a:defRPr sz="750"/>
            </a:lvl3pPr>
            <a:lvl4pPr marL="1028675" indent="0">
              <a:buFontTx/>
              <a:buNone/>
              <a:defRPr sz="750"/>
            </a:lvl4pPr>
            <a:lvl5pPr marL="1371566" indent="0">
              <a:buFontTx/>
              <a:buNone/>
              <a:defRPr sz="750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538" name="正方形/長方形 14"/>
          <p:cNvSpPr/>
          <p:nvPr userDrawn="1"/>
        </p:nvSpPr>
        <p:spPr>
          <a:xfrm>
            <a:off x="4582003" y="5733256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75">
                <a:latin typeface="+mn-ea"/>
                <a:ea typeface="+mn-ea"/>
              </a:rPr>
              <a:t>©JMA GROUP</a:t>
            </a:r>
            <a:endParaRPr lang="ja-JP" altLang="en-US" sz="675">
              <a:latin typeface="+mn-ea"/>
              <a:ea typeface="+mn-ea"/>
            </a:endParaRPr>
          </a:p>
        </p:txBody>
      </p:sp>
      <p:sp>
        <p:nvSpPr>
          <p:cNvPr id="1539" name="正方形/長方形 21"/>
          <p:cNvSpPr/>
          <p:nvPr userDrawn="1"/>
        </p:nvSpPr>
        <p:spPr>
          <a:xfrm>
            <a:off x="7796066" y="6171958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1540" name="グループ化 1"/>
          <p:cNvGrpSpPr/>
          <p:nvPr userDrawn="1"/>
        </p:nvGrpSpPr>
        <p:grpSpPr>
          <a:xfrm>
            <a:off x="0" y="5328855"/>
            <a:ext cx="9906000" cy="1171671"/>
            <a:chOff x="0" y="5454693"/>
            <a:chExt cx="9906000" cy="1171671"/>
          </a:xfrm>
        </p:grpSpPr>
        <p:pic>
          <p:nvPicPr>
            <p:cNvPr id="1541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54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543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56564624"/>
      </p:ext>
    </p:extLst>
  </p:cSld>
  <p:clrMapOvr>
    <a:masterClrMapping/>
  </p:clrMapOvr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488506" y="1052736"/>
            <a:ext cx="8928993" cy="4608512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546" name="グループ化 7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47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4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49" name="タイトル 14"/>
          <p:cNvSpPr>
            <a:spLocks noGrp="1"/>
          </p:cNvSpPr>
          <p:nvPr>
            <p:ph type="title"/>
          </p:nvPr>
        </p:nvSpPr>
        <p:spPr>
          <a:xfrm>
            <a:off x="169169" y="159137"/>
            <a:ext cx="6707089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800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1550" name="直線コネクタ 14"/>
          <p:cNvCxnSpPr/>
          <p:nvPr userDrawn="1"/>
        </p:nvCxnSpPr>
        <p:spPr>
          <a:xfrm>
            <a:off x="2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7568518"/>
      </p:ext>
    </p:extLst>
  </p:cSld>
  <p:clrMapOvr>
    <a:masterClrMapping/>
  </p:clrMapOvr>
  <p:hf sldNum="0"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3" name="グループ化 13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5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5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56" name="タイトル 14"/>
          <p:cNvSpPr>
            <a:spLocks noGrp="1"/>
          </p:cNvSpPr>
          <p:nvPr>
            <p:ph type="title"/>
          </p:nvPr>
        </p:nvSpPr>
        <p:spPr>
          <a:xfrm>
            <a:off x="169169" y="159137"/>
            <a:ext cx="6707089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8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1557" name="直線コネクタ 9"/>
          <p:cNvCxnSpPr/>
          <p:nvPr userDrawn="1"/>
        </p:nvCxnSpPr>
        <p:spPr>
          <a:xfrm>
            <a:off x="2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9125705"/>
      </p:ext>
    </p:extLst>
  </p:cSld>
  <p:clrMapOvr>
    <a:masterClrMapping/>
  </p:clrMapOvr>
  <p:hf sldNum="0"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0" name="グループ化 5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6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6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6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365990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D70C-1095-454A-8425-893D1911E5C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76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7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1078" name="グループ化 4"/>
          <p:cNvGrpSpPr/>
          <p:nvPr userDrawn="1"/>
        </p:nvGrpSpPr>
        <p:grpSpPr>
          <a:xfrm>
            <a:off x="2520000" y="6552511"/>
            <a:ext cx="7386001" cy="184684"/>
            <a:chOff x="2520000" y="6460169"/>
            <a:chExt cx="7386000" cy="184684"/>
          </a:xfrm>
        </p:grpSpPr>
        <p:pic>
          <p:nvPicPr>
            <p:cNvPr id="107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080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415956858"/>
      </p:ext>
    </p:extLst>
  </p:cSld>
  <p:clrMapOvr>
    <a:masterClrMapping/>
  </p:clrMapOvr>
  <p:hf sldNum="0"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488506" y="1052736"/>
            <a:ext cx="8928993" cy="4608512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566" name="グループ化 7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67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6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69" name="タイトル 14"/>
          <p:cNvSpPr>
            <a:spLocks noGrp="1"/>
          </p:cNvSpPr>
          <p:nvPr>
            <p:ph type="title"/>
          </p:nvPr>
        </p:nvSpPr>
        <p:spPr>
          <a:xfrm>
            <a:off x="169169" y="159137"/>
            <a:ext cx="6707089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800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1570" name="直線コネクタ 14"/>
          <p:cNvCxnSpPr/>
          <p:nvPr userDrawn="1"/>
        </p:nvCxnSpPr>
        <p:spPr>
          <a:xfrm>
            <a:off x="2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68061"/>
      </p:ext>
    </p:extLst>
  </p:cSld>
  <p:clrMapOvr>
    <a:masterClrMapping/>
  </p:clrMapOvr>
  <p:hf sldNum="0"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3" name="グループ化 13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7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7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76" name="タイトル 14"/>
          <p:cNvSpPr>
            <a:spLocks noGrp="1"/>
          </p:cNvSpPr>
          <p:nvPr>
            <p:ph type="title"/>
          </p:nvPr>
        </p:nvSpPr>
        <p:spPr>
          <a:xfrm>
            <a:off x="169169" y="159137"/>
            <a:ext cx="6707089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8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1577" name="直線コネクタ 9"/>
          <p:cNvCxnSpPr/>
          <p:nvPr userDrawn="1"/>
        </p:nvCxnSpPr>
        <p:spPr>
          <a:xfrm>
            <a:off x="2" y="678438"/>
            <a:ext cx="6948265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69452"/>
      </p:ext>
    </p:extLst>
  </p:cSld>
  <p:clrMapOvr>
    <a:masterClrMapping/>
  </p:clrMapOvr>
  <p:hf sldNum="0" hdr="0" ftr="0" dt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0" name="グループ化 5"/>
          <p:cNvGrpSpPr/>
          <p:nvPr userDrawn="1"/>
        </p:nvGrpSpPr>
        <p:grpSpPr>
          <a:xfrm>
            <a:off x="2520001" y="6552511"/>
            <a:ext cx="7386001" cy="184684"/>
            <a:chOff x="2520000" y="6460169"/>
            <a:chExt cx="7386000" cy="184684"/>
          </a:xfrm>
        </p:grpSpPr>
        <p:pic>
          <p:nvPicPr>
            <p:cNvPr id="158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58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58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1" y="6237317"/>
            <a:ext cx="495720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333"/>
      </p:ext>
    </p:extLst>
  </p:cSld>
  <p:clrMapOvr>
    <a:masterClrMapping/>
  </p:clrMapOvr>
  <p:hf sldNum="0" hdr="0" ft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" name="正方形/長方形 13"/>
          <p:cNvSpPr/>
          <p:nvPr userDrawn="1"/>
        </p:nvSpPr>
        <p:spPr>
          <a:xfrm>
            <a:off x="7761312" y="116632"/>
            <a:ext cx="210623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215">
              <a:solidFill>
                <a:prstClr val="white"/>
              </a:solidFill>
            </a:endParaRPr>
          </a:p>
        </p:txBody>
      </p:sp>
      <p:sp>
        <p:nvSpPr>
          <p:cNvPr id="1590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174836"/>
            <a:ext cx="6934200" cy="39818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84408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46">
                <a:solidFill>
                  <a:schemeClr val="tx1"/>
                </a:solidFill>
                <a:latin typeface="+mj-ea"/>
                <a:ea typeface="+mj-ea"/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サブタイトル入ります</a:t>
            </a:r>
            <a:endParaRPr kumimoji="1" lang="en-US" altLang="ja-JP"/>
          </a:p>
        </p:txBody>
      </p:sp>
      <p:sp>
        <p:nvSpPr>
          <p:cNvPr id="1591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839321" y="116632"/>
            <a:ext cx="1910662" cy="252028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846"/>
            </a:lvl1pPr>
          </a:lstStyle>
          <a:p>
            <a:endParaRPr lang="ja-JP" altLang="en-US" dirty="0">
              <a:solidFill>
                <a:prstClr val="black"/>
              </a:solidFill>
              <a:ea typeface="ＭＳ Ｐゴシック" panose="020B0600070205080204" charset="-128"/>
            </a:endParaRPr>
          </a:p>
        </p:txBody>
      </p:sp>
      <p:cxnSp>
        <p:nvCxnSpPr>
          <p:cNvPr id="1592" name="直線コネクタ 18"/>
          <p:cNvCxnSpPr/>
          <p:nvPr userDrawn="1"/>
        </p:nvCxnSpPr>
        <p:spPr>
          <a:xfrm>
            <a:off x="1660532" y="2852936"/>
            <a:ext cx="6798651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93" name="タイトル 25"/>
          <p:cNvSpPr>
            <a:spLocks noGrp="1"/>
          </p:cNvSpPr>
          <p:nvPr>
            <p:ph type="title"/>
          </p:nvPr>
        </p:nvSpPr>
        <p:spPr>
          <a:xfrm>
            <a:off x="495300" y="2298078"/>
            <a:ext cx="8915400" cy="5548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954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59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316450" y="3717032"/>
            <a:ext cx="3273102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477">
                <a:solidFill>
                  <a:schemeClr val="tx1"/>
                </a:solidFill>
                <a:latin typeface="+mj-ea"/>
                <a:ea typeface="+mj-ea"/>
              </a:defRPr>
            </a:lvl1pPr>
            <a:lvl2pPr marL="422041" indent="0">
              <a:buFontTx/>
              <a:buNone/>
              <a:defRPr sz="923"/>
            </a:lvl2pPr>
            <a:lvl3pPr marL="844083" indent="0">
              <a:buFontTx/>
              <a:buNone/>
              <a:defRPr sz="923"/>
            </a:lvl3pPr>
            <a:lvl4pPr marL="1266124" indent="0">
              <a:buFontTx/>
              <a:buNone/>
              <a:defRPr sz="923"/>
            </a:lvl4pPr>
            <a:lvl5pPr marL="1688165" indent="0">
              <a:buFontTx/>
              <a:buNone/>
              <a:defRPr sz="923"/>
            </a:lvl5pPr>
          </a:lstStyle>
          <a:p>
            <a:pPr lvl="0"/>
            <a:r>
              <a:rPr kumimoji="1" lang="ja-JP" altLang="en-US"/>
              <a:t>所属部署・課を入力</a:t>
            </a:r>
          </a:p>
        </p:txBody>
      </p:sp>
      <p:sp>
        <p:nvSpPr>
          <p:cNvPr id="1595" name="正方形/長方形 14"/>
          <p:cNvSpPr/>
          <p:nvPr userDrawn="1"/>
        </p:nvSpPr>
        <p:spPr>
          <a:xfrm>
            <a:off x="4582002" y="5733256"/>
            <a:ext cx="894797" cy="2201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31">
                <a:solidFill>
                  <a:prstClr val="black"/>
                </a:solidFill>
                <a:latin typeface="游ゴシック"/>
              </a:rPr>
              <a:t>©JMA GROUP</a:t>
            </a:r>
            <a:endParaRPr lang="ja-JP" altLang="en-US" sz="831">
              <a:solidFill>
                <a:prstClr val="black"/>
              </a:solidFill>
              <a:latin typeface="游ゴシック"/>
            </a:endParaRPr>
          </a:p>
        </p:txBody>
      </p:sp>
      <p:sp>
        <p:nvSpPr>
          <p:cNvPr id="1596" name="正方形/長方形 21"/>
          <p:cNvSpPr/>
          <p:nvPr userDrawn="1"/>
        </p:nvSpPr>
        <p:spPr>
          <a:xfrm>
            <a:off x="7796066" y="6171955"/>
            <a:ext cx="2106234" cy="237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>
              <a:solidFill>
                <a:prstClr val="white"/>
              </a:solidFill>
            </a:endParaRPr>
          </a:p>
        </p:txBody>
      </p:sp>
      <p:grpSp>
        <p:nvGrpSpPr>
          <p:cNvPr id="1597" name="グループ化 1"/>
          <p:cNvGrpSpPr/>
          <p:nvPr userDrawn="1"/>
        </p:nvGrpSpPr>
        <p:grpSpPr>
          <a:xfrm>
            <a:off x="0" y="5328852"/>
            <a:ext cx="9906000" cy="1171671"/>
            <a:chOff x="0" y="5454693"/>
            <a:chExt cx="9906000" cy="1171671"/>
          </a:xfrm>
        </p:grpSpPr>
        <p:pic>
          <p:nvPicPr>
            <p:cNvPr id="1598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59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600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9327840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488504" y="1052736"/>
            <a:ext cx="8928992" cy="4608512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603" name="グループ化 7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60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60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606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215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1607" name="直線コネクタ 14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4"/>
            <a:ext cx="711744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2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02933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0" name="グループ化 13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61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61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613" name="タイトル 14"/>
          <p:cNvSpPr>
            <a:spLocks noGrp="1"/>
          </p:cNvSpPr>
          <p:nvPr>
            <p:ph type="title"/>
          </p:nvPr>
        </p:nvSpPr>
        <p:spPr>
          <a:xfrm>
            <a:off x="169168" y="159137"/>
            <a:ext cx="6707088" cy="52393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2215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1614" name="直線コネクタ 9"/>
          <p:cNvCxnSpPr/>
          <p:nvPr userDrawn="1"/>
        </p:nvCxnSpPr>
        <p:spPr>
          <a:xfrm>
            <a:off x="0" y="678438"/>
            <a:ext cx="6948264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4"/>
            <a:ext cx="711744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2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573971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7" name="グループ化 5"/>
          <p:cNvGrpSpPr/>
          <p:nvPr userDrawn="1"/>
        </p:nvGrpSpPr>
        <p:grpSpPr>
          <a:xfrm>
            <a:off x="2520000" y="6552511"/>
            <a:ext cx="7386000" cy="184684"/>
            <a:chOff x="2520000" y="6460169"/>
            <a:chExt cx="7386000" cy="184684"/>
          </a:xfrm>
        </p:grpSpPr>
        <p:pic>
          <p:nvPicPr>
            <p:cNvPr id="161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61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6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4"/>
            <a:ext cx="711744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2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047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6"/>
            <a:ext cx="5537729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9" indent="0">
              <a:buNone/>
              <a:defRPr sz="900"/>
            </a:lvl2pPr>
            <a:lvl3pPr marL="685817" indent="0">
              <a:buNone/>
              <a:defRPr sz="750"/>
            </a:lvl3pPr>
            <a:lvl4pPr marL="1028726" indent="0">
              <a:buNone/>
              <a:defRPr sz="675"/>
            </a:lvl4pPr>
            <a:lvl5pPr marL="1371635" indent="0">
              <a:buNone/>
              <a:defRPr sz="675"/>
            </a:lvl5pPr>
            <a:lvl6pPr marL="1714543" indent="0">
              <a:buNone/>
              <a:defRPr sz="675"/>
            </a:lvl6pPr>
            <a:lvl7pPr marL="2057452" indent="0">
              <a:buNone/>
              <a:defRPr sz="675"/>
            </a:lvl7pPr>
            <a:lvl8pPr marL="2400360" indent="0">
              <a:buNone/>
              <a:defRPr sz="675"/>
            </a:lvl8pPr>
            <a:lvl9pPr marL="2743268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370B-2E37-4AED-B0CC-75F4D2DD8418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8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00488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9" indent="0">
              <a:buNone/>
              <a:defRPr sz="2100"/>
            </a:lvl2pPr>
            <a:lvl3pPr marL="685817" indent="0">
              <a:buNone/>
              <a:defRPr sz="1800"/>
            </a:lvl3pPr>
            <a:lvl4pPr marL="1028726" indent="0">
              <a:buNone/>
              <a:defRPr sz="1500"/>
            </a:lvl4pPr>
            <a:lvl5pPr marL="1371635" indent="0">
              <a:buNone/>
              <a:defRPr sz="1500"/>
            </a:lvl5pPr>
            <a:lvl6pPr marL="1714543" indent="0">
              <a:buNone/>
              <a:defRPr sz="1500"/>
            </a:lvl6pPr>
            <a:lvl7pPr marL="2057452" indent="0">
              <a:buNone/>
              <a:defRPr sz="1500"/>
            </a:lvl7pPr>
            <a:lvl8pPr marL="2400360" indent="0">
              <a:buNone/>
              <a:defRPr sz="1500"/>
            </a:lvl8pPr>
            <a:lvl9pPr marL="2743268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9" indent="0">
              <a:buNone/>
              <a:defRPr sz="900"/>
            </a:lvl2pPr>
            <a:lvl3pPr marL="685817" indent="0">
              <a:buNone/>
              <a:defRPr sz="750"/>
            </a:lvl3pPr>
            <a:lvl4pPr marL="1028726" indent="0">
              <a:buNone/>
              <a:defRPr sz="675"/>
            </a:lvl4pPr>
            <a:lvl5pPr marL="1371635" indent="0">
              <a:buNone/>
              <a:defRPr sz="675"/>
            </a:lvl5pPr>
            <a:lvl6pPr marL="1714543" indent="0">
              <a:buNone/>
              <a:defRPr sz="675"/>
            </a:lvl6pPr>
            <a:lvl7pPr marL="2057452" indent="0">
              <a:buNone/>
              <a:defRPr sz="675"/>
            </a:lvl7pPr>
            <a:lvl8pPr marL="2400360" indent="0">
              <a:buNone/>
              <a:defRPr sz="675"/>
            </a:lvl8pPr>
            <a:lvl9pPr marL="2743268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9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6DA24-6C89-4846-90D7-D08CD27112DC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9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27930"/>
      </p:ext>
    </p:extLst>
  </p:cSld>
  <p:clrMapOvr>
    <a:masterClrMapping/>
  </p:clrMapOvr>
  <p:hf sldNum="0"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2.xml" /></Relationships>
</file>

<file path=ppt/slideMasters/_rels/slideMaster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slideLayout" Target="../slideLayouts/slideLayout14.xml" /><Relationship Id="rId3" Type="http://schemas.openxmlformats.org/officeDocument/2006/relationships/slideLayout" Target="../slideLayouts/slideLayout15.xml" /><Relationship Id="rId4" Type="http://schemas.openxmlformats.org/officeDocument/2006/relationships/slideLayout" Target="../slideLayouts/slideLayout16.xml" /><Relationship Id="rId5" Type="http://schemas.openxmlformats.org/officeDocument/2006/relationships/slideLayout" Target="../slideLayouts/slideLayout17.xml" /><Relationship Id="rId6" Type="http://schemas.openxmlformats.org/officeDocument/2006/relationships/slideLayout" Target="../slideLayouts/slideLayout18.xml" /><Relationship Id="rId7" Type="http://schemas.openxmlformats.org/officeDocument/2006/relationships/slideLayout" Target="../slideLayouts/slideLayout19.xml" /><Relationship Id="rId8" Type="http://schemas.openxmlformats.org/officeDocument/2006/relationships/slideLayout" Target="../slideLayouts/slideLayout20.xml" /><Relationship Id="rId9" Type="http://schemas.openxmlformats.org/officeDocument/2006/relationships/slideLayout" Target="../slideLayouts/slideLayout21.xml" /><Relationship Id="rId10" Type="http://schemas.openxmlformats.org/officeDocument/2006/relationships/slideLayout" Target="../slideLayouts/slideLayout22.xml" /><Relationship Id="rId11" Type="http://schemas.openxmlformats.org/officeDocument/2006/relationships/slideLayout" Target="../slideLayouts/slideLayout23.xml" /><Relationship Id="rId12" Type="http://schemas.openxmlformats.org/officeDocument/2006/relationships/slideLayout" Target="../slideLayouts/slideLayout24.xml" /><Relationship Id="rId13" Type="http://schemas.openxmlformats.org/officeDocument/2006/relationships/theme" Target="../theme/theme3.xml" /></Relationships>
</file>

<file path=ppt/slideMasters/_rels/slideMaster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slideLayout" Target="../slideLayouts/slideLayout26.xml" /><Relationship Id="rId3" Type="http://schemas.openxmlformats.org/officeDocument/2006/relationships/slideLayout" Target="../slideLayouts/slideLayout27.xml" /><Relationship Id="rId4" Type="http://schemas.openxmlformats.org/officeDocument/2006/relationships/slideLayout" Target="../slideLayouts/slideLayout28.xml" /><Relationship Id="rId5" Type="http://schemas.openxmlformats.org/officeDocument/2006/relationships/slideLayout" Target="../slideLayouts/slideLayout29.xml" /><Relationship Id="rId6" Type="http://schemas.openxmlformats.org/officeDocument/2006/relationships/slideLayout" Target="../slideLayouts/slideLayout30.xml" /><Relationship Id="rId7" Type="http://schemas.openxmlformats.org/officeDocument/2006/relationships/slideLayout" Target="../slideLayouts/slideLayout31.xml" /><Relationship Id="rId8" Type="http://schemas.openxmlformats.org/officeDocument/2006/relationships/slideLayout" Target="../slideLayouts/slideLayout32.xml" /><Relationship Id="rId9" Type="http://schemas.openxmlformats.org/officeDocument/2006/relationships/slideLayout" Target="../slideLayouts/slideLayout33.xml" /><Relationship Id="rId10" Type="http://schemas.openxmlformats.org/officeDocument/2006/relationships/slideLayout" Target="../slideLayouts/slideLayout34.xml" /><Relationship Id="rId11" Type="http://schemas.openxmlformats.org/officeDocument/2006/relationships/slideLayout" Target="../slideLayouts/slideLayout35.xml" /><Relationship Id="rId12" Type="http://schemas.openxmlformats.org/officeDocument/2006/relationships/slideLayout" Target="../slideLayouts/slideLayout36.xml" /><Relationship Id="rId13" Type="http://schemas.openxmlformats.org/officeDocument/2006/relationships/theme" Target="../theme/theme4.xml" /></Relationships>
</file>

<file path=ppt/slideMasters/_rels/slideMaster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slideLayout" Target="../slideLayouts/slideLayout38.xml" /><Relationship Id="rId3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0.xml" /><Relationship Id="rId5" Type="http://schemas.openxmlformats.org/officeDocument/2006/relationships/slideLayout" Target="../slideLayouts/slideLayout41.xml" /><Relationship Id="rId6" Type="http://schemas.openxmlformats.org/officeDocument/2006/relationships/slideLayout" Target="../slideLayouts/slideLayout42.xml" /><Relationship Id="rId7" Type="http://schemas.openxmlformats.org/officeDocument/2006/relationships/slideLayout" Target="../slideLayouts/slideLayout43.xml" /><Relationship Id="rId8" Type="http://schemas.openxmlformats.org/officeDocument/2006/relationships/slideLayout" Target="../slideLayouts/slideLayout44.xml" /><Relationship Id="rId9" Type="http://schemas.openxmlformats.org/officeDocument/2006/relationships/slideLayout" Target="../slideLayouts/slideLayout45.xml" /><Relationship Id="rId10" Type="http://schemas.openxmlformats.org/officeDocument/2006/relationships/slideLayout" Target="../slideLayouts/slideLayout46.xml" /><Relationship Id="rId11" Type="http://schemas.openxmlformats.org/officeDocument/2006/relationships/slideLayout" Target="../slideLayouts/slideLayout47.xml" /><Relationship Id="rId12" Type="http://schemas.openxmlformats.org/officeDocument/2006/relationships/slideLayout" Target="../slideLayouts/slideLayout48.xml" /><Relationship Id="rId13" Type="http://schemas.openxmlformats.org/officeDocument/2006/relationships/slideLayout" Target="../slideLayouts/slideLayout49.xml" /><Relationship Id="rId14" Type="http://schemas.openxmlformats.org/officeDocument/2006/relationships/slideLayout" Target="../slideLayouts/slideLayout50.xml" /><Relationship Id="rId15" Type="http://schemas.openxmlformats.org/officeDocument/2006/relationships/slideLayout" Target="../slideLayouts/slideLayout51.xml" /><Relationship Id="rId16" Type="http://schemas.openxmlformats.org/officeDocument/2006/relationships/slideLayout" Target="../slideLayouts/slideLayout52.xml" /><Relationship Id="rId17" Type="http://schemas.openxmlformats.org/officeDocument/2006/relationships/slideLayout" Target="../slideLayouts/slideLayout53.xml" /><Relationship Id="rId18" Type="http://schemas.openxmlformats.org/officeDocument/2006/relationships/slideLayout" Target="../slideLayouts/slideLayout54.xml" /><Relationship Id="rId19" Type="http://schemas.openxmlformats.org/officeDocument/2006/relationships/theme" Target="../theme/theme5.xml" /></Relationships>
</file>

<file path=ppt/slideMasters/_rels/slideMaster5.xml.rels><?xml version="1.0" encoding="UTF-8"?><Relationships xmlns="http://schemas.openxmlformats.org/package/2006/relationships"><Relationship Id="rId1" Type="http://schemas.openxmlformats.org/officeDocument/2006/relationships/slideLayout" Target="../slideLayouts/slideLayout55.xml" /><Relationship Id="rId2" Type="http://schemas.openxmlformats.org/officeDocument/2006/relationships/slideLayout" Target="../slideLayouts/slideLayout56.xml" /><Relationship Id="rId3" Type="http://schemas.openxmlformats.org/officeDocument/2006/relationships/slideLayout" Target="../slideLayouts/slideLayout57.xml" /><Relationship Id="rId4" Type="http://schemas.openxmlformats.org/officeDocument/2006/relationships/slideLayout" Target="../slideLayouts/slideLayout58.xml" /><Relationship Id="rId5" Type="http://schemas.openxmlformats.org/officeDocument/2006/relationships/slideLayout" Target="../slideLayouts/slideLayout59.xml" /><Relationship Id="rId6" Type="http://schemas.openxmlformats.org/officeDocument/2006/relationships/slideLayout" Target="../slideLayouts/slideLayout60.xml" /><Relationship Id="rId7" Type="http://schemas.openxmlformats.org/officeDocument/2006/relationships/slideLayout" Target="../slideLayouts/slideLayout61.xml" /><Relationship Id="rId8" Type="http://schemas.openxmlformats.org/officeDocument/2006/relationships/slideLayout" Target="../slideLayouts/slideLayout62.xml" /><Relationship Id="rId9" Type="http://schemas.openxmlformats.org/officeDocument/2006/relationships/slideLayout" Target="../slideLayouts/slideLayout63.xml" /><Relationship Id="rId10" Type="http://schemas.openxmlformats.org/officeDocument/2006/relationships/slideLayout" Target="../slideLayouts/slideLayout64.xml" /><Relationship Id="rId11" Type="http://schemas.openxmlformats.org/officeDocument/2006/relationships/slideLayout" Target="../slideLayouts/slideLayout65.xml" /><Relationship Id="rId12" Type="http://schemas.openxmlformats.org/officeDocument/2006/relationships/slideLayout" Target="../slideLayouts/slideLayout66.xml" /><Relationship Id="rId13" Type="http://schemas.openxmlformats.org/officeDocument/2006/relationships/slideLayout" Target="../slideLayouts/slideLayout67.xml" /><Relationship Id="rId14" Type="http://schemas.openxmlformats.org/officeDocument/2006/relationships/slideLayout" Target="../slideLayouts/slideLayout68.xml" /><Relationship Id="rId15" Type="http://schemas.openxmlformats.org/officeDocument/2006/relationships/slideLayout" Target="../slideLayouts/slideLayout69.xml" /><Relationship Id="rId16" Type="http://schemas.openxmlformats.org/officeDocument/2006/relationships/slideLayout" Target="../slideLayouts/slideLayout70.xml" /><Relationship Id="rId17" Type="http://schemas.openxmlformats.org/officeDocument/2006/relationships/slideLayout" Target="../slideLayouts/slideLayout71.xml" /><Relationship Id="rId18" Type="http://schemas.openxmlformats.org/officeDocument/2006/relationships/slideLayout" Target="../slideLayouts/slideLayout72.xml" /><Relationship Id="rId19" Type="http://schemas.openxmlformats.org/officeDocument/2006/relationships/theme" Target="../theme/theme6.xml" /></Relationships>
</file>

<file path=ppt/slideMasters/_rels/slideMaster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3.xml" /><Relationship Id="rId2" Type="http://schemas.openxmlformats.org/officeDocument/2006/relationships/slideLayout" Target="../slideLayouts/slideLayout74.xml" /><Relationship Id="rId3" Type="http://schemas.openxmlformats.org/officeDocument/2006/relationships/slideLayout" Target="../slideLayouts/slideLayout75.xml" /><Relationship Id="rId4" Type="http://schemas.openxmlformats.org/officeDocument/2006/relationships/slideLayout" Target="../slideLayouts/slideLayout76.xml" /><Relationship Id="rId5" Type="http://schemas.openxmlformats.org/officeDocument/2006/relationships/image" Target="../media/image5.png" /><Relationship Id="rId6" Type="http://schemas.openxmlformats.org/officeDocument/2006/relationships/theme" Target="../theme/theme7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F3F78-44F2-4611-9C19-8A0AF409C9D0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6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30" name="正方形/長方形 6"/>
          <p:cNvSpPr/>
          <p:nvPr userDrawn="1"/>
        </p:nvSpPr>
        <p:spPr>
          <a:xfrm>
            <a:off x="8697416" y="6222505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75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©JMA GROUP</a:t>
            </a:r>
            <a:endParaRPr lang="ja-JP" altLang="en-US" sz="675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530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  <p:sldLayoutId id="2147484447" r:id="rId8"/>
    <p:sldLayoutId id="2147484448" r:id="rId9"/>
    <p:sldLayoutId id="2147484449" r:id="rId10"/>
    <p:sldLayoutId id="2147484450" r:id="rId11"/>
    <p:sldLayoutId id="2147484451" r:id="rId12"/>
  </p:sldLayoutIdLst>
  <p:hf sldNum="0" hdr="0" ftr="0" dt="0"/>
  <p:txStyles>
    <p:titleStyle>
      <a:lvl1pPr algn="ctr" defTabSz="685817" rtl="0" eaLnBrk="1" latinLnBrk="0" hangingPunct="1">
        <a:spcBef>
          <a:spcPct val="0"/>
        </a:spcBef>
        <a:buNone/>
        <a:defRPr kumimoji="1"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81" indent="-257181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27" indent="-214318" algn="l" defTabSz="685817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71" indent="-171455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80" indent="-171455" algn="l" defTabSz="685817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9" indent="-171455" algn="l" defTabSz="685817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97" indent="-171455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indent="-171455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15" indent="-171455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23" indent="-171455" algn="l" defTabSz="685817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9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7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26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5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43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2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6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68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3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C6739-EC10-49EA-83BB-4C14E0851B47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12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2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26" name="正方形/長方形 6"/>
          <p:cNvSpPr/>
          <p:nvPr userDrawn="1"/>
        </p:nvSpPr>
        <p:spPr>
          <a:xfrm>
            <a:off x="8697416" y="6222504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7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©JMA GROUP</a:t>
            </a:r>
            <a:endParaRPr kumimoji="1" lang="ja-JP" altLang="en-US" sz="67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266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  <p:sldLayoutId id="2147484476" r:id="rId12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21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1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4EF10-1CDF-4E78-9629-880B72212BE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22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22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22" name="正方形/長方形 6"/>
          <p:cNvSpPr/>
          <p:nvPr userDrawn="1"/>
        </p:nvSpPr>
        <p:spPr>
          <a:xfrm>
            <a:off x="8697415" y="6222504"/>
            <a:ext cx="95571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©JMA GROUP</a:t>
            </a:r>
            <a:endParaRPr lang="ja-JP" altLang="en-US" sz="900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439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8" r:id="rId1"/>
    <p:sldLayoutId id="2147484559" r:id="rId2"/>
    <p:sldLayoutId id="2147484560" r:id="rId3"/>
    <p:sldLayoutId id="2147484561" r:id="rId4"/>
    <p:sldLayoutId id="2147484562" r:id="rId5"/>
    <p:sldLayoutId id="2147484563" r:id="rId6"/>
    <p:sldLayoutId id="2147484564" r:id="rId7"/>
    <p:sldLayoutId id="2147484565" r:id="rId8"/>
    <p:sldLayoutId id="2147484566" r:id="rId9"/>
    <p:sldLayoutId id="2147484567" r:id="rId10"/>
    <p:sldLayoutId id="2147484568" r:id="rId11"/>
    <p:sldLayoutId id="2147484569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31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15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165F9-AE09-4A67-B55D-DC2971530AB2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316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317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18" name="正方形/長方形 6"/>
          <p:cNvSpPr/>
          <p:nvPr userDrawn="1"/>
        </p:nvSpPr>
        <p:spPr>
          <a:xfrm>
            <a:off x="8697415" y="6222504"/>
            <a:ext cx="95571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©JMA GROUP</a:t>
            </a:r>
            <a:endParaRPr lang="ja-JP" altLang="en-US" sz="9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1276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1" r:id="rId1"/>
    <p:sldLayoutId id="2147484572" r:id="rId2"/>
    <p:sldLayoutId id="2147484573" r:id="rId3"/>
    <p:sldLayoutId id="2147484574" r:id="rId4"/>
    <p:sldLayoutId id="2147484575" r:id="rId5"/>
    <p:sldLayoutId id="2147484576" r:id="rId6"/>
    <p:sldLayoutId id="2147484577" r:id="rId7"/>
    <p:sldLayoutId id="2147484578" r:id="rId8"/>
    <p:sldLayoutId id="2147484579" r:id="rId9"/>
    <p:sldLayoutId id="2147484580" r:id="rId10"/>
    <p:sldLayoutId id="2147484581" r:id="rId11"/>
    <p:sldLayoutId id="2147484582" r:id="rId12"/>
    <p:sldLayoutId id="2147484583" r:id="rId13"/>
    <p:sldLayoutId id="2147484584" r:id="rId14"/>
    <p:sldLayoutId id="2147484585" r:id="rId15"/>
    <p:sldLayoutId id="2147484586" r:id="rId16"/>
    <p:sldLayoutId id="2147484587" r:id="rId17"/>
    <p:sldLayoutId id="2147484588" r:id="rId18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45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5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09FF5-EF60-408C-A2A8-0BF20282A31D}" type="datetime1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145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6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5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54" name="正方形/長方形 6"/>
          <p:cNvSpPr/>
          <p:nvPr userDrawn="1"/>
        </p:nvSpPr>
        <p:spPr>
          <a:xfrm>
            <a:off x="8697417" y="6222504"/>
            <a:ext cx="716863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75" dirty="0">
                <a:latin typeface="+mn-ea"/>
                <a:ea typeface="+mn-ea"/>
              </a:rPr>
              <a:t>©JMA GROUP</a:t>
            </a:r>
            <a:endParaRPr lang="ja-JP" altLang="en-US" sz="675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4646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3" r:id="rId1"/>
    <p:sldLayoutId id="2147484634" r:id="rId2"/>
    <p:sldLayoutId id="2147484635" r:id="rId3"/>
    <p:sldLayoutId id="2147484636" r:id="rId4"/>
    <p:sldLayoutId id="2147484637" r:id="rId5"/>
    <p:sldLayoutId id="2147484638" r:id="rId6"/>
    <p:sldLayoutId id="2147484639" r:id="rId7"/>
    <p:sldLayoutId id="2147484640" r:id="rId8"/>
    <p:sldLayoutId id="2147484641" r:id="rId9"/>
    <p:sldLayoutId id="2147484642" r:id="rId10"/>
    <p:sldLayoutId id="2147484643" r:id="rId11"/>
    <p:sldLayoutId id="2147484644" r:id="rId12"/>
    <p:sldLayoutId id="2147484645" r:id="rId13"/>
    <p:sldLayoutId id="2147484646" r:id="rId14"/>
    <p:sldLayoutId id="2147484647" r:id="rId15"/>
    <p:sldLayoutId id="2147484648" r:id="rId16"/>
    <p:sldLayoutId id="2147484649" r:id="rId17"/>
    <p:sldLayoutId id="2147484650" r:id="rId18"/>
  </p:sldLayoutIdLst>
  <p:hf sldNum="0" hdr="0" ftr="0" dt="0"/>
  <p:txStyles>
    <p:titleStyle>
      <a:lvl1pPr algn="ctr" defTabSz="685783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5" name="Picture 2" descr="C:\Users\r.kondo\Desktop\案件\JMA\JMA\作成資料\ロゴ\JMAグループロゴ (1)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3955" y="188640"/>
            <a:ext cx="1757575" cy="307620"/>
          </a:xfrm>
          <a:prstGeom prst="rect">
            <a:avLst/>
          </a:prstGeom>
          <a:noFill/>
        </p:spPr>
      </p:pic>
      <p:sp>
        <p:nvSpPr>
          <p:cNvPr id="158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6800" y="6237314"/>
            <a:ext cx="711744" cy="510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2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>
                <a:ea typeface="ＭＳ Ｐゴシック" panose="020B0600070205080204" charset="-128"/>
              </a:rPr>
              <a:pPr/>
              <a:t>‹#›</a:t>
            </a:fld>
            <a:endParaRPr lang="ja-JP" altLang="en-US">
              <a:ea typeface="ＭＳ Ｐゴシック" panose="020B0600070205080204" charset="-128"/>
            </a:endParaRPr>
          </a:p>
        </p:txBody>
      </p:sp>
      <p:sp>
        <p:nvSpPr>
          <p:cNvPr id="1587" name="正方形/長方形 6"/>
          <p:cNvSpPr/>
          <p:nvPr userDrawn="1"/>
        </p:nvSpPr>
        <p:spPr>
          <a:xfrm>
            <a:off x="8697417" y="6222504"/>
            <a:ext cx="894797" cy="2201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31" dirty="0">
                <a:solidFill>
                  <a:prstClr val="black"/>
                </a:solidFill>
                <a:latin typeface="游ゴシック"/>
              </a:rPr>
              <a:t>©JMA GROUP</a:t>
            </a:r>
            <a:endParaRPr lang="ja-JP" altLang="en-US" sz="831" dirty="0">
              <a:solidFill>
                <a:prstClr val="black"/>
              </a:solidFill>
              <a:latin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015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85" r:id="rId1"/>
    <p:sldLayoutId id="2147484786" r:id="rId2"/>
    <p:sldLayoutId id="2147484787" r:id="rId3"/>
    <p:sldLayoutId id="2147484788" r:id="rId4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2954" kern="1200">
          <a:solidFill>
            <a:schemeClr val="tx1"/>
          </a:solidFill>
          <a:latin typeface="游明朝" panose="02020400000000000000" pitchFamily="18" charset="-128"/>
          <a:ea typeface="游明朝" panose="02020400000000000000" pitchFamily="18" charset="-128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477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477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4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4" name="タイトル 69"/>
          <p:cNvSpPr txBox="1"/>
          <p:nvPr/>
        </p:nvSpPr>
        <p:spPr>
          <a:xfrm>
            <a:off x="136800" y="177142"/>
            <a:ext cx="7103498" cy="101985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844083" rtl="0" eaLnBrk="1" latinLnBrk="0" hangingPunct="1">
              <a:spcBef>
                <a:spcPct val="0"/>
              </a:spcBef>
              <a:buNone/>
              <a:defRPr kumimoji="1" sz="2215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/>
              <a:t>　</a:t>
            </a:r>
            <a:r>
              <a:rPr lang="ja-JP" altLang="en-US" sz="2000" b="1"/>
              <a:t>2026年　</a:t>
            </a:r>
            <a:r>
              <a:rPr lang="ja-JP" altLang="en-US" sz="2400" b="1"/>
              <a:t>ゴールデンウィーク中の診療体制</a:t>
            </a:r>
            <a:endParaRPr lang="ja-JP" altLang="en-US" sz="2000" b="1"/>
          </a:p>
        </p:txBody>
      </p:sp>
      <p:graphicFrame>
        <p:nvGraphicFramePr>
          <p:cNvPr id="1635" name="四角形 42"/>
          <p:cNvGraphicFramePr>
            <a:graphicFrameLocks noGrp="1"/>
          </p:cNvGraphicFramePr>
          <p:nvPr/>
        </p:nvGraphicFramePr>
        <p:xfrm>
          <a:off x="1209000" y="1341000"/>
          <a:ext cx="7416000" cy="1927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200"/>
                <a:gridCol w="1483200"/>
                <a:gridCol w="1483200"/>
                <a:gridCol w="1483200"/>
                <a:gridCol w="1483200"/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5/3（日）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5/4（月）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5/5（火）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5/6（水）</a:t>
                      </a:r>
                      <a:endParaRPr kumimoji="1" lang="ja-JP" altLang="en-US" dirty="0"/>
                    </a:p>
                  </a:txBody>
                  <a:tcPr marL="91440" marR="91440" marT="45720" marB="45720" vert="horz" anchor="t" anchorCtr="0"/>
                </a:tc>
              </a:tr>
              <a:tr h="4636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基本体制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内科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内科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内科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内科・外科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t" anchorCtr="0"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臨時体制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小児科</a:t>
                      </a:r>
                      <a:endParaRPr kumimoji="1" lang="ja-JP" altLang="en-US" b="1" dirty="0"/>
                    </a:p>
                    <a:p>
                      <a:pPr algn="ctr"/>
                      <a:r>
                        <a:rPr kumimoji="1" lang="ja-JP" altLang="en-US" b="1" dirty="0"/>
                        <a:t>8</a:t>
                      </a:r>
                      <a:r>
                        <a:rPr kumimoji="1" lang="ja-JP" altLang="en-US" b="1" dirty="0"/>
                        <a:t>:</a:t>
                      </a:r>
                      <a:r>
                        <a:rPr kumimoji="1" lang="ja-JP" altLang="en-US" b="1" dirty="0"/>
                        <a:t>3</a:t>
                      </a:r>
                      <a:r>
                        <a:rPr kumimoji="1" lang="ja-JP" altLang="en-US" b="1" dirty="0"/>
                        <a:t>0～</a:t>
                      </a:r>
                      <a:r>
                        <a:rPr kumimoji="1" lang="ja-JP" altLang="en-US" b="1" dirty="0"/>
                        <a:t>1</a:t>
                      </a:r>
                      <a:r>
                        <a:rPr kumimoji="1" lang="ja-JP" altLang="en-US" b="1" dirty="0"/>
                        <a:t>7</a:t>
                      </a:r>
                      <a:r>
                        <a:rPr kumimoji="1" lang="ja-JP" altLang="en-US" b="1" dirty="0"/>
                        <a:t>:</a:t>
                      </a:r>
                      <a:r>
                        <a:rPr kumimoji="1" lang="ja-JP" altLang="en-US" b="1" dirty="0"/>
                        <a:t>3</a:t>
                      </a:r>
                      <a:r>
                        <a:rPr kumimoji="1" lang="ja-JP" altLang="en-US" b="1" dirty="0"/>
                        <a:t>0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marL="91440" marR="91440" marT="45720" marB="45720" vert="horz" anchor="t" anchorCtr="0"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発熱対応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救急外来にて対応</a:t>
                      </a:r>
                      <a:endParaRPr kumimoji="1" lang="ja-JP" altLang="en-US" b="1" dirty="0"/>
                    </a:p>
                  </a:txBody>
                  <a:tcPr marL="91440" marR="91440" marT="45720" marB="45720" vert="horz" anchor="ctr" anchorCtr="0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36" name="テキスト 628"/>
          <p:cNvSpPr txBox="1"/>
          <p:nvPr/>
        </p:nvSpPr>
        <p:spPr>
          <a:xfrm>
            <a:off x="272055" y="3501000"/>
            <a:ext cx="9509158" cy="2529030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p>
            <a:pPr>
              <a:lnSpc>
                <a:spcPct val="110000"/>
              </a:lnSpc>
            </a:pPr>
            <a:r>
              <a:rPr kumimoji="1" lang="ja-JP" altLang="en-US" sz="1800" b="1" dirty="0" smtClean="0">
                <a:solidFill>
                  <a:srgbClr val="6079AC"/>
                </a:solidFill>
                <a:latin typeface="AR P丸ゴシック体M"/>
                <a:ea typeface="AR P丸ゴシック体M"/>
              </a:rPr>
              <a:t>○スムーズな診察と院内感染防止のため、以下の手順でご協力をお願いいたします。○</a:t>
            </a:r>
            <a:endParaRPr kumimoji="1" sz="1400" b="1" dirty="0" smtClean="0">
              <a:solidFill>
                <a:srgbClr val="6079AC"/>
              </a:solidFill>
              <a:latin typeface="AR P丸ゴシック体M"/>
              <a:ea typeface="AR P丸ゴシック体M"/>
            </a:endParaRPr>
          </a:p>
          <a:p>
            <a:pPr>
              <a:lnSpc>
                <a:spcPct val="110000"/>
              </a:lnSpc>
            </a:pPr>
            <a:endParaRPr kumimoji="1" lang="ja-JP" altLang="en-US" sz="1400" dirty="0" smtClean="0"/>
          </a:p>
          <a:p>
            <a:pPr>
              <a:lnSpc>
                <a:spcPct val="110000"/>
              </a:lnSpc>
            </a:pPr>
            <a:r>
              <a:rPr kumimoji="1" lang="ja-JP" altLang="en-US" sz="1600" b="1" dirty="0" smtClean="0">
                <a:latin typeface="ARUD晶熙ゴシック体P_D"/>
                <a:ea typeface="ARUD晶熙ゴシック体P_D"/>
                <a:cs typeface="+mn-lt"/>
              </a:rPr>
              <a:t>１．まずはお電話ください。</a:t>
            </a:r>
            <a:endParaRPr kumimoji="1" lang="ja-JP" altLang="en-US" sz="1600" b="1" dirty="0" smtClean="0">
              <a:latin typeface="ARUD晶熙ゴシック体P_D"/>
              <a:ea typeface="ARUD晶熙ゴシック体P_D"/>
              <a:cs typeface="+mn-lt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受診を</a:t>
            </a: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希望される方は</a:t>
            </a: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、事前に下記番号までお問い合わせください。</a:t>
            </a:r>
            <a:endParaRPr kumimoji="1" lang="ja-JP" altLang="en-US" sz="1600" b="0" dirty="0" smtClean="0">
              <a:latin typeface="ARUD晶熙ゴシック体P_D"/>
              <a:ea typeface="ARUD晶熙ゴシック体P_D"/>
              <a:cs typeface="+mn-lt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1600" b="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2400" b="0" u="sng" dirty="0" smtClean="0">
                <a:solidFill>
                  <a:srgbClr val="FF0000"/>
                </a:solidFill>
                <a:latin typeface="ARUD晶熙ゴシック体P_D"/>
                <a:ea typeface="ARUD晶熙ゴシック体P_D"/>
                <a:cs typeface="+mn-lt"/>
              </a:rPr>
              <a:t>TEL：0558-25-2525</a:t>
            </a:r>
            <a:endParaRPr kumimoji="1" lang="ja-JP" altLang="en-US" sz="1600" b="0" u="sng" dirty="0" smtClean="0">
              <a:solidFill>
                <a:srgbClr val="FF0000"/>
              </a:solidFill>
              <a:latin typeface="ARUD晶熙ゴシック体P_D"/>
              <a:ea typeface="ARUD晶熙ゴシック体P_D"/>
              <a:cs typeface="+mn-lt"/>
            </a:endParaRPr>
          </a:p>
          <a:p>
            <a:pPr>
              <a:lnSpc>
                <a:spcPct val="110000"/>
              </a:lnSpc>
            </a:pPr>
            <a:endParaRPr kumimoji="1" lang="ja-JP" altLang="en-US" sz="1600" dirty="0" smtClean="0">
              <a:latin typeface="ARUD晶熙ゴシック体P_D"/>
              <a:ea typeface="ARUD晶熙ゴシック体P_D"/>
              <a:cs typeface="+mn-lt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b="1" dirty="0" smtClean="0">
                <a:latin typeface="ARUD晶熙ゴシック体P_D"/>
                <a:ea typeface="ARUD晶熙ゴシック体P_D"/>
                <a:cs typeface="+mn-lt"/>
              </a:rPr>
              <a:t>２．ＡＩ問診への回答</a:t>
            </a:r>
            <a:endParaRPr kumimoji="1" lang="ja-JP" altLang="en-US" sz="1600" b="1" dirty="0" smtClean="0">
              <a:latin typeface="ARUD晶熙ゴシック体P_D"/>
              <a:ea typeface="ARUD晶熙ゴシック体P_D"/>
              <a:cs typeface="+mn-lt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　</a:t>
            </a: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電話連絡の後</a:t>
            </a: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、</a:t>
            </a: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ご来院前に当院ホームページより</a:t>
            </a:r>
            <a:r>
              <a:rPr kumimoji="1" lang="ja-JP" altLang="en-US" sz="2400" b="1" u="sng" dirty="0" smtClean="0">
                <a:solidFill>
                  <a:srgbClr val="FF0000"/>
                </a:solidFill>
                <a:latin typeface="ARUD晶熙ゴシック体P_D"/>
                <a:ea typeface="ARUD晶熙ゴシック体P_D"/>
                <a:cs typeface="+mn-lt"/>
              </a:rPr>
              <a:t>「ＡＩ問診」への回答</a:t>
            </a:r>
            <a:r>
              <a:rPr kumimoji="1" lang="ja-JP" altLang="en-US" sz="1600" dirty="0" smtClean="0">
                <a:latin typeface="ARUD晶熙ゴシック体P_D"/>
                <a:ea typeface="ARUD晶熙ゴシック体P_D"/>
                <a:cs typeface="+mn-lt"/>
              </a:rPr>
              <a:t>をお願いいたします。</a:t>
            </a:r>
            <a:endParaRPr kumimoji="1" lang="ja-JP" altLang="en-US" sz="1400" dirty="0" smtClean="0">
              <a:latin typeface="ARUD晶熙ゴシック体P_D"/>
              <a:ea typeface="ARUD晶熙ゴシック体P_D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019646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JMAcolor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E10F0F"/>
      </a:accent1>
      <a:accent2>
        <a:srgbClr val="92D050"/>
      </a:accent2>
      <a:accent3>
        <a:srgbClr val="F68100"/>
      </a:accent3>
      <a:accent4>
        <a:srgbClr val="909465"/>
      </a:accent4>
      <a:accent5>
        <a:srgbClr val="4C7200"/>
      </a:accent5>
      <a:accent6>
        <a:srgbClr val="990000"/>
      </a:accent6>
      <a:hlink>
        <a:srgbClr val="FFC000"/>
      </a:hlink>
      <a:folHlink>
        <a:srgbClr val="FFFF00"/>
      </a:folHlink>
    </a:clrScheme>
    <a:fontScheme name="タイトルゴシック体">
      <a:majorFont>
        <a:latin typeface="Calibri"/>
        <a:ea typeface="游ゴシック Medium"/>
        <a:cs typeface=""/>
      </a:majorFont>
      <a:minorFont>
        <a:latin typeface="Calibr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lnSpc>
            <a:spcPct val="110000"/>
          </a:lnSpc>
          <a:defRPr kumimoji="1" sz="1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3_テーマ1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テーマ1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9_テーマ1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1_テーマ1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テーマ1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0_テーマ1">
  <a:themeElements>
    <a:clrScheme name="JMAcolor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E10F0F"/>
      </a:accent1>
      <a:accent2>
        <a:srgbClr val="92D050"/>
      </a:accent2>
      <a:accent3>
        <a:srgbClr val="F68100"/>
      </a:accent3>
      <a:accent4>
        <a:srgbClr val="909465"/>
      </a:accent4>
      <a:accent5>
        <a:srgbClr val="4C7200"/>
      </a:accent5>
      <a:accent6>
        <a:srgbClr val="990000"/>
      </a:accent6>
      <a:hlink>
        <a:srgbClr val="FFC000"/>
      </a:hlink>
      <a:folHlink>
        <a:srgbClr val="FFFF00"/>
      </a:folHlink>
    </a:clrScheme>
    <a:fontScheme name="タイトルゴシック体">
      <a:majorFont>
        <a:latin typeface="Calibri"/>
        <a:ea typeface="游ゴシック Medium"/>
        <a:cs typeface=""/>
      </a:majorFont>
      <a:minorFont>
        <a:latin typeface="Calibr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lnSpc>
            <a:spcPct val="110000"/>
          </a:lnSpc>
          <a:defRPr kumimoji="1" sz="1400" dirty="0" smtClean="0"/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テーマ1</Template>
  <TotalTime>26865</TotalTime>
  <Words>11907</Words>
  <Application>JUST Focus</Application>
  <Paragraphs>2231</Paragraphs>
  <ScaleCrop>false</ScaleCrop>
  <HeadingPairs>
    <vt:vector size="8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27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110</vt:i4>
      </vt:variant>
    </vt:vector>
  </HeadingPairs>
  <TitlesOfParts>
    <vt:vector size="152" baseType="lpstr">
      <vt:lpstr>BIZ UDPゴシック</vt:lpstr>
      <vt:lpstr>HGP教科書体</vt:lpstr>
      <vt:lpstr>Meiryo UI</vt:lpstr>
      <vt:lpstr>ＭＳ Ｐゴシック</vt:lpstr>
      <vt:lpstr>Noto Sans JP</vt:lpstr>
      <vt:lpstr>Trajan Pro</vt:lpstr>
      <vt:lpstr>メイリオ</vt:lpstr>
      <vt:lpstr>游ゴシック</vt:lpstr>
      <vt:lpstr>游ゴシック Medium</vt:lpstr>
      <vt:lpstr>游明朝</vt:lpstr>
      <vt:lpstr>Arial</vt:lpstr>
      <vt:lpstr>Calibri</vt:lpstr>
      <vt:lpstr>Calibri Light</vt:lpstr>
      <vt:lpstr>Wingdings</vt:lpstr>
      <vt:lpstr>テーマ1</vt:lpstr>
      <vt:lpstr>3_テーマ1</vt:lpstr>
      <vt:lpstr>4_テーマ1</vt:lpstr>
      <vt:lpstr>12_テーマ1</vt:lpstr>
      <vt:lpstr>19_テーマ1</vt:lpstr>
      <vt:lpstr>21_テーマ1</vt:lpstr>
      <vt:lpstr>7_テーマ1</vt:lpstr>
      <vt:lpstr>20_テーマ1</vt:lpstr>
      <vt:lpstr>9_テーマ1</vt:lpstr>
      <vt:lpstr>5_テーマ1</vt:lpstr>
      <vt:lpstr>1_テーマ1</vt:lpstr>
      <vt:lpstr>2_テーマ1</vt:lpstr>
      <vt:lpstr>6_テーマ1</vt:lpstr>
      <vt:lpstr>8_テーマ1</vt:lpstr>
      <vt:lpstr>10_テーマ1</vt:lpstr>
      <vt:lpstr>11_テーマ1</vt:lpstr>
      <vt:lpstr>13_テーマ1</vt:lpstr>
      <vt:lpstr>14_テーマ1</vt:lpstr>
      <vt:lpstr>15_テーマ1</vt:lpstr>
      <vt:lpstr>16_テーマ1</vt:lpstr>
      <vt:lpstr>17_テーマ1</vt:lpstr>
      <vt:lpstr>18_テーマ1</vt:lpstr>
      <vt:lpstr>22_テーマ1</vt:lpstr>
      <vt:lpstr>23_テーマ1</vt:lpstr>
      <vt:lpstr>24_テーマ1</vt:lpstr>
      <vt:lpstr>Office テーマ</vt:lpstr>
      <vt:lpstr>25_テーマ1</vt:lpstr>
      <vt:lpstr>ワークシート</vt:lpstr>
      <vt:lpstr>2026年度4月管理部長会議</vt:lpstr>
      <vt:lpstr>管理部長会議　座席表</vt:lpstr>
      <vt:lpstr>議題・報告事項</vt:lpstr>
      <vt:lpstr xml:space="preserve">Ⅰ.　ＪＭＡグループ各施設の3月業績報告 </vt:lpstr>
      <vt:lpstr xml:space="preserve">Ⅱ-①.　ゴールデンウィークの入院患者数対策 </vt:lpstr>
      <vt:lpstr>１．（JMA） 限界利益推移</vt:lpstr>
      <vt:lpstr>２．入院患者数計画①</vt:lpstr>
      <vt:lpstr>３．入院患者数計画②</vt:lpstr>
      <vt:lpstr>4．【4病院合計】ゴールデンウィークにおける日別の入院患者数推移</vt:lpstr>
      <vt:lpstr>5．【4病院合計】4～8月における入院患者数の推移</vt:lpstr>
      <vt:lpstr>6．【東埼玉】ゴールデンウィークにおける日別の入院患者数推移</vt:lpstr>
      <vt:lpstr>7．【海老総】ゴールデンウィークにおける日別の入院患者数推移</vt:lpstr>
      <vt:lpstr>8．【座間総】ゴールデンウィークにおける日別の入院患者数推移</vt:lpstr>
      <vt:lpstr>9．【下田MC】ゴールデンウィークにおける日別の入院患者数推移</vt:lpstr>
      <vt:lpstr xml:space="preserve">ゴールデンウィークの入院患者数対策 </vt:lpstr>
      <vt:lpstr>ゴールデンウィークの入院患者数　対策</vt:lpstr>
      <vt:lpstr>対策</vt:lpstr>
      <vt:lpstr>昨年（2025年）は</vt:lpstr>
      <vt:lpstr>GWのバックアップ体制</vt:lpstr>
      <vt:lpstr>GWのバックアップ体制</vt:lpstr>
      <vt:lpstr>GWのバックアップ体制</vt:lpstr>
      <vt:lpstr>救急の常勤バックアップ体制のお知らせ</vt:lpstr>
      <vt:lpstr>GW期間明けの入院症例確保</vt:lpstr>
      <vt:lpstr xml:space="preserve">ゴールデンウィークの入院患者数対策 </vt:lpstr>
      <vt:lpstr>GWの入院患者数対策について</vt:lpstr>
      <vt:lpstr>PowerPoint プレゼンテーション</vt:lpstr>
      <vt:lpstr>PowerPoint プレゼンテーション</vt:lpstr>
      <vt:lpstr>PowerPoint プレゼンテーション</vt:lpstr>
      <vt:lpstr xml:space="preserve">ゴールデンウィークの入院患者数対策 </vt:lpstr>
      <vt:lpstr>2026年GW対策</vt:lpstr>
      <vt:lpstr>過去実績と2026年予測（4東西5東）</vt:lpstr>
      <vt:lpstr>2026年予測（4東西5東）+対策効果</vt:lpstr>
      <vt:lpstr>ＧＷ対策　案①</vt:lpstr>
      <vt:lpstr>ＧＷ対策　案②</vt:lpstr>
      <vt:lpstr>GW　救急輪番比較・患者実績</vt:lpstr>
      <vt:lpstr xml:space="preserve">ゴールデンウィークの入院患者数対策 </vt:lpstr>
      <vt:lpstr>ゴールデンウイークの入院患者数対策</vt:lpstr>
      <vt:lpstr>PowerPoint プレゼンテーション</vt:lpstr>
      <vt:lpstr>PowerPoint プレゼンテーション</vt:lpstr>
      <vt:lpstr>PowerPoint プレゼンテーション</vt:lpstr>
      <vt:lpstr>Ⅱ-②.　2026年度診療報酬改定に向けた情報共有</vt:lpstr>
      <vt:lpstr>2026年度 診療報酬改定PJ</vt:lpstr>
      <vt:lpstr>新規算定項目（物価高・ＤＸ）</vt:lpstr>
      <vt:lpstr>新規算定項目（入院関連）</vt:lpstr>
      <vt:lpstr>新規算定項目（入院関連）</vt:lpstr>
      <vt:lpstr>新規算定項目（救急医療）</vt:lpstr>
      <vt:lpstr>新規算定項目（その他）</vt:lpstr>
      <vt:lpstr>新規算定検討項目</vt:lpstr>
      <vt:lpstr>新規算定検討項目</vt:lpstr>
      <vt:lpstr>新規算定検討項目</vt:lpstr>
      <vt:lpstr>新規算定見送り項目</vt:lpstr>
      <vt:lpstr>診療報酬改定2026　対応状況</vt:lpstr>
      <vt:lpstr>主な項目の見込みと課題①</vt:lpstr>
      <vt:lpstr>主な項目の見込みと課題②</vt:lpstr>
      <vt:lpstr>確認中項目と現時点での算定不可項目</vt:lpstr>
      <vt:lpstr>その他、診療報酬改定に係る主な課題事項</vt:lpstr>
      <vt:lpstr>診療報酬改定PJ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2026年度診療報酬改定に向けた対策</vt:lpstr>
      <vt:lpstr>1. 新規算定項目</vt:lpstr>
      <vt:lpstr>2. 新規項目の算定に向けたポイント</vt:lpstr>
      <vt:lpstr>3. 検討スケジュール　</vt:lpstr>
      <vt:lpstr>4.　検討項目</vt:lpstr>
      <vt:lpstr>2026年度診療報酬改定に向けた対策</vt:lpstr>
      <vt:lpstr>【ケアサポ　今里クリニック】</vt:lpstr>
      <vt:lpstr>【ケアサポ　今里クリニック】</vt:lpstr>
      <vt:lpstr>2026年度診療報酬改定に向けた対応状況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Ⅲ.　連絡事項</vt:lpstr>
      <vt:lpstr>BPRPJの結果報告について</vt:lpstr>
      <vt:lpstr>各課題の進捗状況一覧</vt:lpstr>
      <vt:lpstr>【2025年度BPRPJ】投票結果（ベスト5）</vt:lpstr>
      <vt:lpstr>情報システム部からのご報告</vt:lpstr>
      <vt:lpstr>2025年度 メール訓練結果</vt:lpstr>
      <vt:lpstr>2025年度　メール訓練結果</vt:lpstr>
      <vt:lpstr>過去３年のエラー率推移</vt:lpstr>
      <vt:lpstr>2025年度  セキュリティ遵守状況チェック実施状況</vt:lpstr>
      <vt:lpstr xml:space="preserve">情報セキュリティポリシー遵守状況チェック最終結果 </vt:lpstr>
      <vt:lpstr>人事企画本部からのご報告</vt:lpstr>
      <vt:lpstr>懲戒処分実施通知について</vt:lpstr>
      <vt:lpstr>１．懲戒処分実施通知について</vt:lpstr>
      <vt:lpstr>ハラスメントの対応について</vt:lpstr>
      <vt:lpstr>１．ハラスメント対応フロー</vt:lpstr>
      <vt:lpstr>２．ハラスメント対応マニュアル</vt:lpstr>
      <vt:lpstr>３．ハラスメント対応マニュアル</vt:lpstr>
      <vt:lpstr>４．ハラスメント相談窓口のご案内</vt:lpstr>
      <vt:lpstr>PowerPoint プレゼンテーション</vt:lpstr>
      <vt:lpstr>参考資料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注意喚起（２件）</vt:lpstr>
      <vt:lpstr>１．喫煙について</vt:lpstr>
      <vt:lpstr>２．私用メール等について</vt:lpstr>
      <vt:lpstr>医師採用活動報告</vt:lpstr>
      <vt:lpstr>医師採用活動報告 【４月度】</vt:lpstr>
      <vt:lpstr>来月の全体討議について</vt:lpstr>
      <vt:lpstr>PowerPoint プレゼンテーション</vt:lpstr>
    </vt:vector>
  </TitlesOfParts>
  <Company>HP</Company>
  <LinksUpToDate>false</LinksUpToDate>
  <SharedDoc>false</SharedDoc>
  <HyperlinksChanged>false</HyperlinksChanged>
  <AppVersion>6.0.1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misato.shimizu</dc:creator>
  <cp:lastModifiedBy>sism250501L</cp:lastModifiedBy>
  <cp:lastPrinted>2023-11-07T01:08:49Z</cp:lastPrinted>
  <dcterms:created xsi:type="dcterms:W3CDTF">2018-07-26T03:52:52Z</dcterms:created>
  <dcterms:modified xsi:type="dcterms:W3CDTF">2026-04-15T01:14:41Z</dcterms:modified>
  <cp:revision>2139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