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?><Relationships xmlns="http://schemas.openxmlformats.org/package/2006/relationships"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officeDocument/2006/relationships/custom-properties" Target="docProps/custom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3"/>
  </p:notesMasterIdLst>
  <p:handoutMasterIdLst>
    <p:handoutMasterId r:id="rId4"/>
  </p:handoutMasterIdLst>
  <p:sldIdLst>
    <p:sldId id="276" r:id="rId5"/>
  </p:sldIdLst>
  <p:sldSz cx="6858000" cy="9906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 userDrawn="1">
          <p15:clr>
            <a:srgbClr val="A4A3A4"/>
          </p15:clr>
        </p15:guide>
        <p15:guide id="2" pos="212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FFCC"/>
    <a:srgbClr val="006600"/>
    <a:srgbClr val="E10F0F"/>
    <a:srgbClr val="6F6F6F"/>
    <a:srgbClr val="8989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250"/>
    <p:restoredTop sz="94660" autoAdjust="0"/>
  </p:normalViewPr>
  <p:slideViewPr>
    <p:cSldViewPr>
      <p:cViewPr varScale="0">
        <p:scale>
          <a:sx n="100" d="100"/>
          <a:sy n="100" d="100"/>
        </p:scale>
        <p:origin x="-3168" y="-72"/>
      </p:cViewPr>
      <p:guideLst>
        <p:guide orient="horz" pos="31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99" d="100"/>
          <a:sy n="99" d="100"/>
        </p:scale>
        <p:origin x="-3496" y="-64"/>
      </p:cViewPr>
      <p:guideLst>
        <p:guide orient="horz" pos="3108"/>
        <p:guide pos="2122"/>
      </p:guideLst>
    </p:cSldViewPr>
  </p:notesViewPr>
  <p:gridSpacing cx="72008" cy="72008"/>
</p:viewPr>
</file>

<file path=ppt/_rels/presentation.xml.rels><?xml version="1.0" encoding="UTF-8"?><Relationships xmlns="http://schemas.openxmlformats.org/package/2006/relationships"><Relationship Id="rId1" Type="http://schemas.openxmlformats.org/officeDocument/2006/relationships/theme" Target="theme/theme1.xml" /><Relationship Id="rId2" Type="http://schemas.openxmlformats.org/officeDocument/2006/relationships/slideMaster" Target="slideMasters/slideMaster1.xml" /><Relationship Id="rId3" Type="http://schemas.openxmlformats.org/officeDocument/2006/relationships/notesMaster" Target="notesMasters/notesMaster1.xml" /><Relationship Id="rId4" Type="http://schemas.openxmlformats.org/officeDocument/2006/relationships/handoutMaster" Target="handoutMasters/handoutMaster1.xml" /><Relationship Id="rId5" Type="http://schemas.openxmlformats.org/officeDocument/2006/relationships/slide" Target="slides/slide1.xml" /><Relationship Id="rId6" Type="http://schemas.openxmlformats.org/officeDocument/2006/relationships/presProps" Target="presProps.xml" /><Relationship Id="rId7" Type="http://schemas.openxmlformats.org/officeDocument/2006/relationships/viewProps" Target="viewProps.xml" /><Relationship Id="rId8" Type="http://schemas.openxmlformats.org/officeDocument/2006/relationships/tableStyles" Target="tableStyles.xml" /></Relationships>
</file>

<file path=ppt/handoutMasters/_rels/handoutMaster1.xml.rels><?xml version="1.0" encoding="UTF-8"?><Relationships xmlns="http://schemas.openxmlformats.org/package/2006/relationships"><Relationship Id="rId1" Type="http://schemas.openxmlformats.org/officeDocument/2006/relationships/theme" Target="../theme/theme3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9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33" tIns="45716" rIns="91433" bIns="4571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070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33" tIns="45716" rIns="91433" bIns="45716" rtlCol="0"/>
          <a:lstStyle>
            <a:lvl1pPr algn="r">
              <a:defRPr sz="1200"/>
            </a:lvl1pPr>
          </a:lstStyle>
          <a:p>
            <a:fld id="{96E686B4-1E62-45B3-838A-01F6CFCA9DDD}" type="datetimeFigureOut">
              <a:rPr kumimoji="1" lang="ja-JP" altLang="en-US" smtClean="0"/>
              <a:pPr/>
              <a:t>2025/12/25</a:t>
            </a:fld>
            <a:endParaRPr kumimoji="1" lang="ja-JP" altLang="en-US"/>
          </a:p>
        </p:txBody>
      </p:sp>
      <p:sp>
        <p:nvSpPr>
          <p:cNvPr id="1071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33" tIns="45716" rIns="91433" bIns="45716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072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33" tIns="45716" rIns="91433" bIns="45716" rtlCol="0" anchor="b"/>
          <a:lstStyle>
            <a:lvl1pPr algn="r">
              <a:defRPr sz="1200"/>
            </a:lvl1pPr>
          </a:lstStyle>
          <a:p>
            <a:fld id="{A296CA26-5AC9-4F23-8897-D0968748980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29380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33" tIns="45716" rIns="91433" bIns="4571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06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33" tIns="45716" rIns="91433" bIns="45716" rtlCol="0"/>
          <a:lstStyle>
            <a:lvl1pPr algn="r">
              <a:defRPr sz="1200"/>
            </a:lvl1pPr>
          </a:lstStyle>
          <a:p>
            <a:fld id="{B792F655-A986-4860-B2F1-C384709D68CF}" type="datetimeFigureOut">
              <a:rPr kumimoji="1" lang="ja-JP" altLang="en-US" smtClean="0"/>
              <a:pPr/>
              <a:t>2025/12/25</a:t>
            </a:fld>
            <a:endParaRPr kumimoji="1" lang="ja-JP" altLang="en-US"/>
          </a:p>
        </p:txBody>
      </p:sp>
      <p:sp>
        <p:nvSpPr>
          <p:cNvPr id="106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087563" y="739775"/>
            <a:ext cx="2560637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3" tIns="45716" rIns="91433" bIns="45716" rtlCol="0" anchor="ctr"/>
          <a:lstStyle/>
          <a:p>
            <a:endParaRPr lang="ja-JP" altLang="en-US"/>
          </a:p>
        </p:txBody>
      </p:sp>
      <p:sp>
        <p:nvSpPr>
          <p:cNvPr id="106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33" tIns="45716" rIns="91433" bIns="45716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6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33" tIns="45716" rIns="91433" bIns="45716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06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33" tIns="45716" rIns="91433" bIns="45716" rtlCol="0" anchor="b"/>
          <a:lstStyle>
            <a:lvl1pPr algn="r">
              <a:defRPr sz="1200"/>
            </a:lvl1pPr>
          </a:lstStyle>
          <a:p>
            <a:fld id="{CEA9C842-B8F0-4F85-9C15-B8D690F3794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1049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?><Relationships xmlns="http://schemas.openxmlformats.org/package/2006/relationships"><Relationship Id="rId1" Type="http://schemas.openxmlformats.org/officeDocument/2006/relationships/image" Target="../media/image1.png" /><Relationship Id="rId2" Type="http://schemas.openxmlformats.org/officeDocument/2006/relationships/image" Target="../media/image2.png" /><Relationship Id="rId3" Type="http://schemas.openxmlformats.org/officeDocument/2006/relationships/image" Target="../media/image3.png" /><Relationship Id="rId4" Type="http://schemas.openxmlformats.org/officeDocument/2006/relationships/slideMaster" Target="../slideMasters/slideMaster1.xml" /></Relationships>
</file>

<file path=ppt/slideLayouts/_rels/slideLayout2.xml.rels><?xml version="1.0" encoding="UTF-8"?><Relationships xmlns="http://schemas.openxmlformats.org/package/2006/relationships"><Relationship Id="rId1" Type="http://schemas.openxmlformats.org/officeDocument/2006/relationships/image" Target="../media/image4.png" /><Relationship Id="rId2" Type="http://schemas.openxmlformats.org/officeDocument/2006/relationships/image" Target="../media/image3.png" /><Relationship Id="rId3" Type="http://schemas.openxmlformats.org/officeDocument/2006/relationships/slideMaster" Target="../slideMasters/slideMaster1.xml" /></Relationships>
</file>

<file path=ppt/slideLayouts/_rels/slideLayout3.xml.rels><?xml version="1.0" encoding="UTF-8"?><Relationships xmlns="http://schemas.openxmlformats.org/package/2006/relationships"><Relationship Id="rId1" Type="http://schemas.openxmlformats.org/officeDocument/2006/relationships/image" Target="../media/image4.png" /><Relationship Id="rId2" Type="http://schemas.openxmlformats.org/officeDocument/2006/relationships/image" Target="../media/image3.png" /><Relationship Id="rId3" Type="http://schemas.openxmlformats.org/officeDocument/2006/relationships/slideMaster" Target="../slideMasters/slideMaster1.xml" /></Relationships>
</file>

<file path=ppt/slideLayouts/_rels/slideLayout4.xml.rels><?xml version="1.0" encoding="UTF-8"?><Relationships xmlns="http://schemas.openxmlformats.org/package/2006/relationships"><Relationship Id="rId1" Type="http://schemas.openxmlformats.org/officeDocument/2006/relationships/image" Target="../media/image4.png" /><Relationship Id="rId2" Type="http://schemas.openxmlformats.org/officeDocument/2006/relationships/image" Target="../media/image3.png" /><Relationship Id="rId3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正方形/長方形 13"/>
          <p:cNvSpPr/>
          <p:nvPr userDrawn="1"/>
        </p:nvSpPr>
        <p:spPr>
          <a:xfrm>
            <a:off x="5373216" y="168468"/>
            <a:ext cx="1458162" cy="72808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62"/>
          </a:p>
        </p:txBody>
      </p:sp>
      <p:sp>
        <p:nvSpPr>
          <p:cNvPr id="1030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1028700" y="4585874"/>
            <a:ext cx="4800600" cy="575149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ctr" defTabSz="633039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85">
                <a:solidFill>
                  <a:schemeClr val="tx1"/>
                </a:solidFill>
                <a:latin typeface="+mj-ea"/>
                <a:ea typeface="+mj-ea"/>
              </a:defRPr>
            </a:lvl1pPr>
            <a:lvl2pPr marL="3165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330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495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660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825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991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2156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5321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サブタイトル入ります</a:t>
            </a:r>
            <a:endParaRPr kumimoji="1" lang="en-US" altLang="ja-JP" smtClean="0"/>
          </a:p>
        </p:txBody>
      </p:sp>
      <p:sp>
        <p:nvSpPr>
          <p:cNvPr id="1031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5427222" y="168469"/>
            <a:ext cx="1322766" cy="364040"/>
          </a:xfrm>
          <a:prstGeom prst="rect">
            <a:avLst/>
          </a:prstGeom>
          <a:ln>
            <a:noFill/>
          </a:ln>
        </p:spPr>
        <p:txBody>
          <a:bodyPr/>
          <a:lstStyle>
            <a:lvl1pPr algn="r">
              <a:defRPr sz="1385"/>
            </a:lvl1pPr>
          </a:lstStyle>
          <a:p>
            <a:endParaRPr lang="ja-JP" altLang="en-US" dirty="0"/>
          </a:p>
        </p:txBody>
      </p:sp>
      <p:cxnSp>
        <p:nvCxnSpPr>
          <p:cNvPr id="1032" name="直線コネクタ 18"/>
          <p:cNvCxnSpPr/>
          <p:nvPr userDrawn="1"/>
        </p:nvCxnSpPr>
        <p:spPr>
          <a:xfrm>
            <a:off x="1149600" y="4120908"/>
            <a:ext cx="4706758" cy="0"/>
          </a:xfrm>
          <a:prstGeom prst="line">
            <a:avLst/>
          </a:prstGeom>
          <a:ln>
            <a:solidFill>
              <a:srgbClr val="E10F0F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033" name="タイトル 25"/>
          <p:cNvSpPr>
            <a:spLocks noGrp="1"/>
          </p:cNvSpPr>
          <p:nvPr>
            <p:ph type="title"/>
          </p:nvPr>
        </p:nvSpPr>
        <p:spPr>
          <a:xfrm>
            <a:off x="342900" y="3319446"/>
            <a:ext cx="6172200" cy="80146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215" b="1">
                <a:latin typeface="+mj-ea"/>
                <a:ea typeface="+mj-ea"/>
              </a:defRPr>
            </a:lvl1pPr>
          </a:lstStyle>
          <a:p>
            <a:r>
              <a:rPr kumimoji="1" lang="ja-JP" altLang="en-US" dirty="0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34" name="テキスト プレースホルダー 5"/>
          <p:cNvSpPr>
            <a:spLocks noGrp="1"/>
          </p:cNvSpPr>
          <p:nvPr>
            <p:ph type="body" sz="quarter" idx="11" hasCustomPrompt="1"/>
          </p:nvPr>
        </p:nvSpPr>
        <p:spPr>
          <a:xfrm>
            <a:off x="2296004" y="5369046"/>
            <a:ext cx="2265994" cy="728081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FontTx/>
              <a:buNone/>
              <a:defRPr sz="1108">
                <a:solidFill>
                  <a:schemeClr val="tx1"/>
                </a:solidFill>
                <a:latin typeface="+mj-ea"/>
                <a:ea typeface="+mj-ea"/>
              </a:defRPr>
            </a:lvl1pPr>
            <a:lvl2pPr marL="316520" indent="0">
              <a:buFontTx/>
              <a:buNone/>
              <a:defRPr sz="692"/>
            </a:lvl2pPr>
            <a:lvl3pPr marL="633039" indent="0">
              <a:buFontTx/>
              <a:buNone/>
              <a:defRPr sz="692"/>
            </a:lvl3pPr>
            <a:lvl4pPr marL="949559" indent="0">
              <a:buFontTx/>
              <a:buNone/>
              <a:defRPr sz="692"/>
            </a:lvl4pPr>
            <a:lvl5pPr marL="1266078" indent="0">
              <a:buFontTx/>
              <a:buNone/>
              <a:defRPr sz="692"/>
            </a:lvl5pPr>
          </a:lstStyle>
          <a:p>
            <a:pPr lvl="0"/>
            <a:r>
              <a:rPr kumimoji="1" lang="ja-JP" altLang="en-US" smtClean="0"/>
              <a:t>所属部署・課を入力</a:t>
            </a:r>
            <a:endParaRPr kumimoji="1" lang="ja-JP" altLang="en-US"/>
          </a:p>
        </p:txBody>
      </p:sp>
      <p:sp>
        <p:nvSpPr>
          <p:cNvPr id="1035" name="正方形/長方形 14"/>
          <p:cNvSpPr/>
          <p:nvPr userDrawn="1"/>
        </p:nvSpPr>
        <p:spPr>
          <a:xfrm>
            <a:off x="3172155" y="8281371"/>
            <a:ext cx="715260" cy="18819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623" smtClean="0">
                <a:latin typeface="+mn-ea"/>
                <a:ea typeface="+mn-ea"/>
              </a:rPr>
              <a:t>©JMA GROUP</a:t>
            </a:r>
            <a:endParaRPr lang="ja-JP" altLang="en-US" sz="623">
              <a:latin typeface="+mn-ea"/>
              <a:ea typeface="+mn-ea"/>
            </a:endParaRPr>
          </a:p>
        </p:txBody>
      </p:sp>
      <p:sp>
        <p:nvSpPr>
          <p:cNvPr id="1036" name="正方形/長方形 21"/>
          <p:cNvSpPr/>
          <p:nvPr userDrawn="1"/>
        </p:nvSpPr>
        <p:spPr>
          <a:xfrm>
            <a:off x="5397276" y="8915044"/>
            <a:ext cx="1458162" cy="34243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46"/>
          </a:p>
        </p:txBody>
      </p:sp>
      <p:grpSp>
        <p:nvGrpSpPr>
          <p:cNvPr id="1037" name="グループ化 1"/>
          <p:cNvGrpSpPr/>
          <p:nvPr userDrawn="1"/>
        </p:nvGrpSpPr>
        <p:grpSpPr>
          <a:xfrm>
            <a:off x="0" y="7697228"/>
            <a:ext cx="6858000" cy="1692414"/>
            <a:chOff x="0" y="5454693"/>
            <a:chExt cx="9906000" cy="1171671"/>
          </a:xfrm>
        </p:grpSpPr>
        <p:pic>
          <p:nvPicPr>
            <p:cNvPr id="1038" name="Picture 2" descr="C:\Users\r.kondo\Desktop\案件\JMA\JMA\作成資料\ロゴ\JMAグループロゴ (1).png"/>
            <p:cNvPicPr>
              <a:picLocks noChangeAspect="1" noChangeArrowheads="1"/>
            </p:cNvPicPr>
            <p:nvPr userDrawn="1"/>
          </p:nvPicPr>
          <p:blipFill>
            <a:blip r:embed="rId1"/>
            <a:stretch>
              <a:fillRect/>
            </a:stretch>
          </p:blipFill>
          <p:spPr>
            <a:xfrm>
              <a:off x="3888423" y="5454693"/>
              <a:ext cx="2129155" cy="372656"/>
            </a:xfrm>
            <a:prstGeom prst="rect">
              <a:avLst/>
            </a:prstGeom>
            <a:noFill/>
          </p:spPr>
        </p:pic>
        <p:pic>
          <p:nvPicPr>
            <p:cNvPr id="1039" name="Picture 3" descr="C:\Users\r.kondo\Desktop\案件\JMA\JMA\作成資料\ロゴ\キービジュアルA4横 (1).png"/>
            <p:cNvPicPr>
              <a:picLocks noChangeAspect="1" noChangeArrowheads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0" y="6374678"/>
              <a:ext cx="1606804" cy="251686"/>
            </a:xfrm>
            <a:prstGeom prst="rect">
              <a:avLst/>
            </a:prstGeom>
            <a:noFill/>
          </p:spPr>
        </p:pic>
        <p:pic>
          <p:nvPicPr>
            <p:cNvPr id="1040" name="Picture 3" descr="C:\Users\r.kondo\Desktop\案件\JMA\JMA\作成資料\ロゴ\キービジュアルA4横 (1).png"/>
            <p:cNvPicPr>
              <a:picLocks noChangeAspect="1" noChangeArrowheads="1"/>
            </p:cNvPicPr>
            <p:nvPr userDrawn="1"/>
          </p:nvPicPr>
          <p:blipFill>
            <a:blip r:embed="rId3"/>
            <a:srcRect r="9596"/>
            <a:stretch>
              <a:fillRect/>
            </a:stretch>
          </p:blipFill>
          <p:spPr>
            <a:xfrm>
              <a:off x="1585992" y="6374678"/>
              <a:ext cx="8320008" cy="251686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13995922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＆中心に図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2" name="コンテンツ プレースホルダー 5"/>
          <p:cNvSpPr>
            <a:spLocks noGrp="1"/>
          </p:cNvSpPr>
          <p:nvPr>
            <p:ph sz="quarter" idx="11"/>
          </p:nvPr>
        </p:nvSpPr>
        <p:spPr>
          <a:xfrm>
            <a:off x="338195" y="1520618"/>
            <a:ext cx="6181610" cy="6656740"/>
          </a:xfrm>
          <a:prstGeom prst="rect">
            <a:avLst/>
          </a:prstGeom>
        </p:spPr>
        <p:txBody>
          <a:bodyPr/>
          <a:lstStyle>
            <a:lvl1pPr>
              <a:defRPr>
                <a:latin typeface="+mj-ea"/>
                <a:ea typeface="+mj-ea"/>
              </a:defRPr>
            </a:lvl1pPr>
            <a:lvl2pPr>
              <a:defRPr>
                <a:latin typeface="+mj-ea"/>
                <a:ea typeface="+mj-ea"/>
              </a:defRPr>
            </a:lvl2pPr>
            <a:lvl3pPr>
              <a:defRPr>
                <a:latin typeface="+mj-ea"/>
                <a:ea typeface="+mj-ea"/>
              </a:defRPr>
            </a:lvl3pPr>
            <a:lvl4pPr>
              <a:defRPr>
                <a:latin typeface="+mj-ea"/>
                <a:ea typeface="+mj-ea"/>
              </a:defRPr>
            </a:lvl4pPr>
            <a:lvl5pPr>
              <a:defRPr>
                <a:latin typeface="+mj-ea"/>
                <a:ea typeface="+mj-ea"/>
              </a:defRPr>
            </a:lvl5pPr>
          </a:lstStyle>
          <a:p>
            <a:pPr lvl="0"/>
            <a:r>
              <a:rPr kumimoji="1" lang="ja-JP" altLang="en-US" dirty="0" smtClean="0"/>
              <a:t>マスター テキストの書式設定</a:t>
            </a:r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grpSp>
        <p:nvGrpSpPr>
          <p:cNvPr id="1043" name="グループ化 7"/>
          <p:cNvGrpSpPr/>
          <p:nvPr userDrawn="1"/>
        </p:nvGrpSpPr>
        <p:grpSpPr>
          <a:xfrm>
            <a:off x="1744615" y="9464738"/>
            <a:ext cx="5113385" cy="266766"/>
            <a:chOff x="2520000" y="6460169"/>
            <a:chExt cx="7386000" cy="184684"/>
          </a:xfrm>
        </p:grpSpPr>
        <p:pic>
          <p:nvPicPr>
            <p:cNvPr id="1044" name="Picture 3" descr="C:\Users\r.kondo\Desktop\案件\JMA\JMA\作成資料\ロゴ\キービジュアルA4横 (1).png"/>
            <p:cNvPicPr>
              <a:picLocks noChangeAspect="1" noChangeArrowheads="1"/>
            </p:cNvPicPr>
            <p:nvPr userDrawn="1"/>
          </p:nvPicPr>
          <p:blipFill>
            <a:blip r:embed="rId1"/>
            <a:stretch>
              <a:fillRect/>
            </a:stretch>
          </p:blipFill>
          <p:spPr>
            <a:xfrm>
              <a:off x="2520000" y="6460169"/>
              <a:ext cx="1296144" cy="184684"/>
            </a:xfrm>
            <a:prstGeom prst="rect">
              <a:avLst/>
            </a:prstGeom>
            <a:noFill/>
          </p:spPr>
        </p:pic>
        <p:pic>
          <p:nvPicPr>
            <p:cNvPr id="1045" name="Picture 3" descr="C:\Users\r.kondo\Desktop\案件\JMA\JMA\作成資料\ロゴ\キービジュアルA4横 (1).png"/>
            <p:cNvPicPr>
              <a:picLocks noChangeAspect="1" noChangeArrowheads="1"/>
            </p:cNvPicPr>
            <p:nvPr userDrawn="1"/>
          </p:nvPicPr>
          <p:blipFill>
            <a:blip r:embed="rId2"/>
            <a:srcRect r="9596"/>
            <a:stretch>
              <a:fillRect/>
            </a:stretch>
          </p:blipFill>
          <p:spPr>
            <a:xfrm>
              <a:off x="3800872" y="6460169"/>
              <a:ext cx="6105128" cy="184684"/>
            </a:xfrm>
            <a:prstGeom prst="rect">
              <a:avLst/>
            </a:prstGeom>
            <a:noFill/>
          </p:spPr>
        </p:pic>
      </p:grpSp>
      <p:sp>
        <p:nvSpPr>
          <p:cNvPr id="1046" name="タイトル 14"/>
          <p:cNvSpPr>
            <a:spLocks noGrp="1"/>
          </p:cNvSpPr>
          <p:nvPr>
            <p:ph type="title"/>
          </p:nvPr>
        </p:nvSpPr>
        <p:spPr>
          <a:xfrm>
            <a:off x="117116" y="229864"/>
            <a:ext cx="4643369" cy="756794"/>
          </a:xfrm>
          <a:prstGeom prst="rect">
            <a:avLst/>
          </a:prstGeom>
          <a:ln>
            <a:noFill/>
          </a:ln>
        </p:spPr>
        <p:txBody>
          <a:bodyPr>
            <a:normAutofit/>
          </a:bodyPr>
          <a:lstStyle>
            <a:lvl1pPr algn="l">
              <a:defRPr sz="1662">
                <a:latin typeface="+mj-ea"/>
                <a:ea typeface="+mj-ea"/>
              </a:defRPr>
            </a:lvl1pPr>
          </a:lstStyle>
          <a:p>
            <a:r>
              <a:rPr kumimoji="1" lang="ja-JP" altLang="en-US" dirty="0" smtClean="0"/>
              <a:t>マスター タイトルの書式設定</a:t>
            </a:r>
            <a:endParaRPr kumimoji="1" lang="ja-JP" altLang="en-US" dirty="0"/>
          </a:p>
        </p:txBody>
      </p:sp>
      <p:cxnSp>
        <p:nvCxnSpPr>
          <p:cNvPr id="1047" name="直線コネクタ 14"/>
          <p:cNvCxnSpPr/>
          <p:nvPr userDrawn="1"/>
        </p:nvCxnSpPr>
        <p:spPr>
          <a:xfrm>
            <a:off x="0" y="979966"/>
            <a:ext cx="4810337" cy="0"/>
          </a:xfrm>
          <a:prstGeom prst="line">
            <a:avLst/>
          </a:prstGeom>
          <a:ln>
            <a:solidFill>
              <a:srgbClr val="E10F0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8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94708" y="9009451"/>
            <a:ext cx="492746" cy="7375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46">
                <a:solidFill>
                  <a:srgbClr val="6F6F6F"/>
                </a:solidFill>
              </a:defRPr>
            </a:lvl1pPr>
          </a:lstStyle>
          <a:p>
            <a:fld id="{F4A8D3A8-9B92-4212-90B7-DB4E514F8349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056439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のみ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50" name="グループ化 13"/>
          <p:cNvGrpSpPr/>
          <p:nvPr userDrawn="1"/>
        </p:nvGrpSpPr>
        <p:grpSpPr>
          <a:xfrm>
            <a:off x="1744615" y="9464738"/>
            <a:ext cx="5113385" cy="266766"/>
            <a:chOff x="2520000" y="6460169"/>
            <a:chExt cx="7386000" cy="184684"/>
          </a:xfrm>
        </p:grpSpPr>
        <p:pic>
          <p:nvPicPr>
            <p:cNvPr id="1051" name="Picture 3" descr="C:\Users\r.kondo\Desktop\案件\JMA\JMA\作成資料\ロゴ\キービジュアルA4横 (1).png"/>
            <p:cNvPicPr>
              <a:picLocks noChangeAspect="1" noChangeArrowheads="1"/>
            </p:cNvPicPr>
            <p:nvPr userDrawn="1"/>
          </p:nvPicPr>
          <p:blipFill>
            <a:blip r:embed="rId1"/>
            <a:stretch>
              <a:fillRect/>
            </a:stretch>
          </p:blipFill>
          <p:spPr>
            <a:xfrm>
              <a:off x="2520000" y="6460169"/>
              <a:ext cx="1296144" cy="184684"/>
            </a:xfrm>
            <a:prstGeom prst="rect">
              <a:avLst/>
            </a:prstGeom>
            <a:noFill/>
          </p:spPr>
        </p:pic>
        <p:pic>
          <p:nvPicPr>
            <p:cNvPr id="1052" name="Picture 3" descr="C:\Users\r.kondo\Desktop\案件\JMA\JMA\作成資料\ロゴ\キービジュアルA4横 (1).png"/>
            <p:cNvPicPr>
              <a:picLocks noChangeAspect="1" noChangeArrowheads="1"/>
            </p:cNvPicPr>
            <p:nvPr userDrawn="1"/>
          </p:nvPicPr>
          <p:blipFill>
            <a:blip r:embed="rId2"/>
            <a:srcRect r="9596"/>
            <a:stretch>
              <a:fillRect/>
            </a:stretch>
          </p:blipFill>
          <p:spPr>
            <a:xfrm>
              <a:off x="3800872" y="6460169"/>
              <a:ext cx="6105128" cy="184684"/>
            </a:xfrm>
            <a:prstGeom prst="rect">
              <a:avLst/>
            </a:prstGeom>
            <a:noFill/>
          </p:spPr>
        </p:pic>
      </p:grpSp>
      <p:sp>
        <p:nvSpPr>
          <p:cNvPr id="1053" name="タイトル 14"/>
          <p:cNvSpPr>
            <a:spLocks noGrp="1"/>
          </p:cNvSpPr>
          <p:nvPr>
            <p:ph type="title"/>
          </p:nvPr>
        </p:nvSpPr>
        <p:spPr>
          <a:xfrm>
            <a:off x="117116" y="229864"/>
            <a:ext cx="4643369" cy="756794"/>
          </a:xfrm>
          <a:prstGeom prst="rect">
            <a:avLst/>
          </a:prstGeom>
          <a:ln>
            <a:noFill/>
          </a:ln>
        </p:spPr>
        <p:txBody>
          <a:bodyPr>
            <a:normAutofit/>
          </a:bodyPr>
          <a:lstStyle>
            <a:lvl1pPr algn="l">
              <a:defRPr sz="1662">
                <a:latin typeface="游ゴシック Medium" panose="020B0500000000000000" pitchFamily="50" charset="-128"/>
                <a:ea typeface="游ゴシック Medium" panose="020B0500000000000000" pitchFamily="50" charset="-128"/>
              </a:defRPr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cxnSp>
        <p:nvCxnSpPr>
          <p:cNvPr id="1054" name="直線コネクタ 9"/>
          <p:cNvCxnSpPr/>
          <p:nvPr userDrawn="1"/>
        </p:nvCxnSpPr>
        <p:spPr>
          <a:xfrm>
            <a:off x="0" y="979966"/>
            <a:ext cx="4810337" cy="0"/>
          </a:xfrm>
          <a:prstGeom prst="line">
            <a:avLst/>
          </a:prstGeom>
          <a:ln>
            <a:solidFill>
              <a:srgbClr val="E10F0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5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94708" y="9009451"/>
            <a:ext cx="492746" cy="7375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46">
                <a:solidFill>
                  <a:srgbClr val="6F6F6F"/>
                </a:solidFill>
              </a:defRPr>
            </a:lvl1pPr>
          </a:lstStyle>
          <a:p>
            <a:fld id="{F4A8D3A8-9B92-4212-90B7-DB4E514F8349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8581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白紙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57" name="グループ化 5"/>
          <p:cNvGrpSpPr/>
          <p:nvPr userDrawn="1"/>
        </p:nvGrpSpPr>
        <p:grpSpPr>
          <a:xfrm>
            <a:off x="1744615" y="9464738"/>
            <a:ext cx="5113385" cy="266766"/>
            <a:chOff x="2520000" y="6460169"/>
            <a:chExt cx="7386000" cy="184684"/>
          </a:xfrm>
        </p:grpSpPr>
        <p:pic>
          <p:nvPicPr>
            <p:cNvPr id="1058" name="Picture 3" descr="C:\Users\r.kondo\Desktop\案件\JMA\JMA\作成資料\ロゴ\キービジュアルA4横 (1).png"/>
            <p:cNvPicPr>
              <a:picLocks noChangeAspect="1" noChangeArrowheads="1"/>
            </p:cNvPicPr>
            <p:nvPr userDrawn="1"/>
          </p:nvPicPr>
          <p:blipFill>
            <a:blip r:embed="rId1"/>
            <a:stretch>
              <a:fillRect/>
            </a:stretch>
          </p:blipFill>
          <p:spPr>
            <a:xfrm>
              <a:off x="2520000" y="6460169"/>
              <a:ext cx="1296144" cy="184684"/>
            </a:xfrm>
            <a:prstGeom prst="rect">
              <a:avLst/>
            </a:prstGeom>
            <a:noFill/>
          </p:spPr>
        </p:pic>
        <p:pic>
          <p:nvPicPr>
            <p:cNvPr id="1059" name="Picture 3" descr="C:\Users\r.kondo\Desktop\案件\JMA\JMA\作成資料\ロゴ\キービジュアルA4横 (1).png"/>
            <p:cNvPicPr>
              <a:picLocks noChangeAspect="1" noChangeArrowheads="1"/>
            </p:cNvPicPr>
            <p:nvPr userDrawn="1"/>
          </p:nvPicPr>
          <p:blipFill>
            <a:blip r:embed="rId2"/>
            <a:srcRect r="9596"/>
            <a:stretch>
              <a:fillRect/>
            </a:stretch>
          </p:blipFill>
          <p:spPr>
            <a:xfrm>
              <a:off x="3800872" y="6460169"/>
              <a:ext cx="6105128" cy="184684"/>
            </a:xfrm>
            <a:prstGeom prst="rect">
              <a:avLst/>
            </a:prstGeom>
            <a:noFill/>
          </p:spPr>
        </p:pic>
      </p:grpSp>
      <p:sp>
        <p:nvSpPr>
          <p:cNvPr id="1060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94708" y="9009451"/>
            <a:ext cx="492746" cy="7375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46">
                <a:solidFill>
                  <a:srgbClr val="6F6F6F"/>
                </a:solidFill>
              </a:defRPr>
            </a:lvl1pPr>
          </a:lstStyle>
          <a:p>
            <a:fld id="{F4A8D3A8-9B92-4212-90B7-DB4E514F8349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238522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image" Target="../media/image5.png" /><Relationship Id="rId6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2" descr="C:\Users\r.kondo\Desktop\案件\JMA\JMA\作成資料\ロゴ\JMAグループロゴ (1).png"/>
          <p:cNvPicPr>
            <a:picLocks noChangeAspect="1" noChangeArrowheads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06584" y="272480"/>
            <a:ext cx="1216783" cy="444340"/>
          </a:xfrm>
          <a:prstGeom prst="rect">
            <a:avLst/>
          </a:prstGeom>
          <a:noFill/>
        </p:spPr>
      </p:pic>
      <p:sp>
        <p:nvSpPr>
          <p:cNvPr id="102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94708" y="9009451"/>
            <a:ext cx="492746" cy="7375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46">
                <a:solidFill>
                  <a:srgbClr val="6F6F6F"/>
                </a:solidFill>
              </a:defRPr>
            </a:lvl1pPr>
          </a:lstStyle>
          <a:p>
            <a:fld id="{F4A8D3A8-9B92-4212-90B7-DB4E514F8349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1027" name="正方形/長方形 6"/>
          <p:cNvSpPr/>
          <p:nvPr userDrawn="1"/>
        </p:nvSpPr>
        <p:spPr>
          <a:xfrm>
            <a:off x="6021287" y="8988062"/>
            <a:ext cx="715260" cy="18819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623" dirty="0" smtClean="0">
                <a:latin typeface="+mn-ea"/>
                <a:ea typeface="+mn-ea"/>
              </a:rPr>
              <a:t>©JMA GROUP</a:t>
            </a:r>
            <a:endParaRPr lang="ja-JP" altLang="en-US" sz="623" dirty="0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853494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4" r:id="rId3"/>
    <p:sldLayoutId id="2147483655" r:id="rId4"/>
  </p:sldLayoutIdLst>
  <p:timing>
    <p:tnLst>
      <p:par>
        <p:cTn id="1" dur="indefinite" restart="never" nodeType="tmRoot"/>
      </p:par>
    </p:tnLst>
  </p:timing>
  <p:hf hdr="0" ftr="0"/>
  <p:txStyles>
    <p:titleStyle>
      <a:lvl1pPr algn="ctr" defTabSz="633039" rtl="0" eaLnBrk="1" latinLnBrk="0" hangingPunct="1">
        <a:spcBef>
          <a:spcPct val="0"/>
        </a:spcBef>
        <a:buNone/>
        <a:defRPr kumimoji="1" sz="2215" kern="1200">
          <a:solidFill>
            <a:schemeClr val="tx1"/>
          </a:solidFill>
          <a:latin typeface="游明朝" panose="02020400000000000000" pitchFamily="18" charset="-128"/>
          <a:ea typeface="游明朝" panose="02020400000000000000" pitchFamily="18" charset="-128"/>
          <a:cs typeface="+mj-cs"/>
        </a:defRPr>
      </a:lvl1pPr>
    </p:titleStyle>
    <p:bodyStyle>
      <a:lvl1pPr marL="237390" indent="-237390" algn="l" defTabSz="63303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514344" indent="-197825" algn="l" defTabSz="633039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1385" kern="1200">
          <a:solidFill>
            <a:schemeClr val="tx1"/>
          </a:solidFill>
          <a:latin typeface="+mn-lt"/>
          <a:ea typeface="+mn-ea"/>
          <a:cs typeface="+mn-cs"/>
        </a:defRPr>
      </a:lvl2pPr>
      <a:lvl3pPr marL="791299" indent="-158260" algn="l" defTabSz="63303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3pPr>
      <a:lvl4pPr marL="1107818" indent="-158260" algn="l" defTabSz="633039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1108" kern="1200">
          <a:solidFill>
            <a:schemeClr val="tx1"/>
          </a:solidFill>
          <a:latin typeface="+mn-lt"/>
          <a:ea typeface="+mn-ea"/>
          <a:cs typeface="+mn-cs"/>
        </a:defRPr>
      </a:lvl4pPr>
      <a:lvl5pPr marL="1424338" indent="-158260" algn="l" defTabSz="633039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1108" kern="1200">
          <a:solidFill>
            <a:schemeClr val="tx1"/>
          </a:solidFill>
          <a:latin typeface="+mn-lt"/>
          <a:ea typeface="+mn-ea"/>
          <a:cs typeface="+mn-cs"/>
        </a:defRPr>
      </a:lvl5pPr>
      <a:lvl6pPr marL="1740858" indent="-158260" algn="l" defTabSz="63303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385" kern="1200">
          <a:solidFill>
            <a:schemeClr val="tx1"/>
          </a:solidFill>
          <a:latin typeface="+mn-lt"/>
          <a:ea typeface="+mn-ea"/>
          <a:cs typeface="+mn-cs"/>
        </a:defRPr>
      </a:lvl6pPr>
      <a:lvl7pPr marL="2057377" indent="-158260" algn="l" defTabSz="63303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385" kern="1200">
          <a:solidFill>
            <a:schemeClr val="tx1"/>
          </a:solidFill>
          <a:latin typeface="+mn-lt"/>
          <a:ea typeface="+mn-ea"/>
          <a:cs typeface="+mn-cs"/>
        </a:defRPr>
      </a:lvl7pPr>
      <a:lvl8pPr marL="2373897" indent="-158260" algn="l" defTabSz="63303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385" kern="1200">
          <a:solidFill>
            <a:schemeClr val="tx1"/>
          </a:solidFill>
          <a:latin typeface="+mn-lt"/>
          <a:ea typeface="+mn-ea"/>
          <a:cs typeface="+mn-cs"/>
        </a:defRPr>
      </a:lvl8pPr>
      <a:lvl9pPr marL="2690416" indent="-158260" algn="l" defTabSz="63303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38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33039" rtl="0" eaLnBrk="1" latinLnBrk="0" hangingPunct="1"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1pPr>
      <a:lvl2pPr marL="316520" algn="l" defTabSz="633039" rtl="0" eaLnBrk="1" latinLnBrk="0" hangingPunct="1"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2pPr>
      <a:lvl3pPr marL="633039" algn="l" defTabSz="633039" rtl="0" eaLnBrk="1" latinLnBrk="0" hangingPunct="1"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3pPr>
      <a:lvl4pPr marL="949559" algn="l" defTabSz="633039" rtl="0" eaLnBrk="1" latinLnBrk="0" hangingPunct="1"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4pPr>
      <a:lvl5pPr marL="1266078" algn="l" defTabSz="633039" rtl="0" eaLnBrk="1" latinLnBrk="0" hangingPunct="1"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5pPr>
      <a:lvl6pPr marL="1582598" algn="l" defTabSz="633039" rtl="0" eaLnBrk="1" latinLnBrk="0" hangingPunct="1"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6pPr>
      <a:lvl7pPr marL="1899117" algn="l" defTabSz="633039" rtl="0" eaLnBrk="1" latinLnBrk="0" hangingPunct="1"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7pPr>
      <a:lvl8pPr marL="2215637" algn="l" defTabSz="633039" rtl="0" eaLnBrk="1" latinLnBrk="0" hangingPunct="1"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8pPr>
      <a:lvl9pPr marL="2532156" algn="l" defTabSz="633039" rtl="0" eaLnBrk="1" latinLnBrk="0" hangingPunct="1"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image" Target="../media/image6.png" /><Relationship Id="rId2" Type="http://schemas.openxmlformats.org/officeDocument/2006/relationships/image" Target="../media/image7.png" /><Relationship Id="rId3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コンテンツ プレースホルダー 1"/>
          <p:cNvSpPr>
            <a:spLocks noGrp="1"/>
          </p:cNvSpPr>
          <p:nvPr>
            <p:ph sz="quarter" idx="11"/>
          </p:nvPr>
        </p:nvSpPr>
        <p:spPr>
          <a:xfrm>
            <a:off x="89648" y="1195123"/>
            <a:ext cx="6646660" cy="5688632"/>
          </a:xfrm>
        </p:spPr>
        <p:txBody>
          <a:bodyPr/>
          <a:lstStyle/>
          <a:p>
            <a:pPr marL="0" indent="0">
              <a:buNone/>
            </a:pPr>
            <a:r>
              <a:rPr lang="en-US" altLang="ja-JP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en-US" altLang="ja-JP" sz="3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12</a:t>
            </a:r>
            <a:r>
              <a:rPr lang="ja-JP" altLang="en-US" sz="3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月</a:t>
            </a:r>
            <a:r>
              <a:rPr lang="en-US" altLang="ja-JP" sz="3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29</a:t>
            </a:r>
            <a:r>
              <a:rPr lang="ja-JP" altLang="en-US" sz="3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日は、診療報酬上においては「休日」に該当し、当院は救急病院等に該当致します。</a:t>
            </a:r>
            <a:endParaRPr lang="en-US" altLang="ja-JP" sz="32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0" indent="0">
              <a:buNone/>
            </a:pPr>
            <a:r>
              <a:rPr lang="ja-JP" altLang="en-US" sz="3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つきましては、</a:t>
            </a:r>
            <a:r>
              <a:rPr lang="ja-JP" altLang="en-US" sz="4400" u="sng" dirty="0" smtClean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「予約外」で受診された患者さまには、「休日加算」を算定</a:t>
            </a:r>
            <a:r>
              <a:rPr lang="ja-JP" altLang="en-US" sz="3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させて頂きます。</a:t>
            </a:r>
            <a:endParaRPr lang="en-US" altLang="ja-JP" sz="32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0" indent="0">
              <a:buNone/>
            </a:pPr>
            <a:r>
              <a:rPr lang="ja-JP" altLang="en-US" sz="3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ご理解頂きますよう</a:t>
            </a:r>
            <a:r>
              <a:rPr kumimoji="1" lang="ja-JP" altLang="en-US" sz="3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お願い申し上げます。</a:t>
            </a:r>
            <a:endParaRPr kumimoji="1" lang="ja-JP" altLang="en-US" sz="3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075" name="タイトル 2"/>
          <p:cNvSpPr>
            <a:spLocks noGrp="1"/>
          </p:cNvSpPr>
          <p:nvPr>
            <p:ph type="title"/>
          </p:nvPr>
        </p:nvSpPr>
        <p:spPr>
          <a:xfrm>
            <a:off x="137344" y="283397"/>
            <a:ext cx="5278384" cy="756794"/>
          </a:xfrm>
        </p:spPr>
        <p:txBody>
          <a:bodyPr>
            <a:noAutofit/>
          </a:bodyPr>
          <a:lstStyle/>
          <a:p>
            <a:r>
              <a:rPr kumimoji="1" lang="ja-JP" altLang="en-US" sz="3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予約外で受診の患者さまへ</a:t>
            </a:r>
            <a:endParaRPr kumimoji="1" lang="ja-JP" altLang="en-US" sz="3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076" name="スライド番号プレースホルダー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4A8D3A8-9B92-4212-90B7-DB4E514F8349}" type="slidenum">
              <a:rPr lang="ja-JP" altLang="en-US" smtClean="0"/>
              <a:pPr/>
              <a:t>1</a:t>
            </a:fld>
            <a:endParaRPr lang="ja-JP" altLang="en-US"/>
          </a:p>
        </p:txBody>
      </p:sp>
      <p:sp>
        <p:nvSpPr>
          <p:cNvPr id="1077" name="正方形/長方形 4"/>
          <p:cNvSpPr/>
          <p:nvPr/>
        </p:nvSpPr>
        <p:spPr>
          <a:xfrm>
            <a:off x="252252" y="8581777"/>
            <a:ext cx="3741616" cy="36004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2075" tIns="46038" rIns="92075" bIns="46038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tabLst/>
            </a:pPr>
            <a:r>
              <a:rPr lang="ja-JP" altLang="en-US" sz="2400" b="1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２０２５年１２月２５日</a:t>
            </a:r>
            <a:endParaRPr kumimoji="1" lang="ja-JP" altLang="en-US" sz="2400" b="1" i="0" u="none" strike="noStrike" cap="none" normalizeH="0" baseline="0" dirty="0" smtClean="0">
              <a:ln>
                <a:noFill/>
              </a:ln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078" name="正方形/長方形 5"/>
          <p:cNvSpPr/>
          <p:nvPr/>
        </p:nvSpPr>
        <p:spPr>
          <a:xfrm>
            <a:off x="897524" y="9026910"/>
            <a:ext cx="4104456" cy="606609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2075" tIns="46038" rIns="92075" bIns="46038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tabLst/>
            </a:pPr>
            <a:r>
              <a:rPr kumimoji="1" lang="ja-JP" altLang="en-US" sz="2400" b="1" i="0" u="none" strike="noStrike" cap="none" normalizeH="0" baseline="0" dirty="0" smtClean="0">
                <a:ln>
                  <a:noFill/>
                </a:ln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下田メディカルセンター</a:t>
            </a:r>
            <a:endParaRPr kumimoji="1" lang="en-US" altLang="ja-JP" sz="2400" b="1" i="0" u="none" strike="noStrike" cap="none" normalizeH="0" baseline="0" dirty="0" smtClean="0">
              <a:ln>
                <a:noFill/>
              </a:ln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1079" name="図 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04266" y="8581777"/>
            <a:ext cx="663767" cy="1051742"/>
          </a:xfrm>
          <a:prstGeom prst="rect">
            <a:avLst/>
          </a:prstGeom>
        </p:spPr>
      </p:pic>
      <p:sp>
        <p:nvSpPr>
          <p:cNvPr id="1080" name="正方形/長方形 7"/>
          <p:cNvSpPr/>
          <p:nvPr/>
        </p:nvSpPr>
        <p:spPr>
          <a:xfrm>
            <a:off x="89648" y="9319316"/>
            <a:ext cx="251433" cy="1701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81" name="図 8"/>
          <p:cNvPicPr/>
          <p:nvPr/>
        </p:nvPicPr>
        <p:blipFill>
          <a:blip r:embed="rId2"/>
          <a:srcRect t="21957"/>
          <a:stretch>
            <a:fillRect/>
          </a:stretch>
        </p:blipFill>
        <p:spPr>
          <a:xfrm>
            <a:off x="2348880" y="6177135"/>
            <a:ext cx="4387428" cy="229823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946308934"/>
      </p:ext>
    </p:extLst>
  </p:cSld>
  <p:clrMapOvr>
    <a:masterClrMapping/>
  </p:clrMapOvr>
</p:sld>
</file>

<file path=ppt/theme/theme1.xml><?xml version="1.0" encoding="utf-8"?>
<a:theme xmlns:a="http://schemas.openxmlformats.org/drawingml/2006/main" name="テーマ1">
  <a:themeElements>
    <a:clrScheme name="JMAcolor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E10F0F"/>
      </a:accent1>
      <a:accent2>
        <a:srgbClr val="92D050"/>
      </a:accent2>
      <a:accent3>
        <a:srgbClr val="F68100"/>
      </a:accent3>
      <a:accent4>
        <a:srgbClr val="909465"/>
      </a:accent4>
      <a:accent5>
        <a:srgbClr val="4C7200"/>
      </a:accent5>
      <a:accent6>
        <a:srgbClr val="990000"/>
      </a:accent6>
      <a:hlink>
        <a:srgbClr val="FFC000"/>
      </a:hlink>
      <a:folHlink>
        <a:srgbClr val="FFFF00"/>
      </a:folHlink>
    </a:clrScheme>
    <a:fontScheme name="タイトルゴシック体">
      <a:majorFont>
        <a:latin typeface="Calibri"/>
        <a:ea typeface="游ゴシック Medium"/>
        <a:cs typeface=""/>
      </a:majorFont>
      <a:minorFont>
        <a:latin typeface="Calibri"/>
        <a:ea typeface="游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txDef>
      <a:spPr>
        <a:custGeom>
          <a:avLst/>
          <a:gdLst/>
          <a:ahLst/>
          <a:cxnLst/>
          <a:rect l="l" t="t" r="r" b="b"/>
          <a:pathLst/>
        </a:custGeom>
        <a:noFill/>
      </a:spPr>
      <a:bodyPr vertOverflow="overflow" horzOverflow="overflow" wrap="none" rtlCol="0">
        <a:spAutoFit/>
      </a:bodyPr>
      <a:lstStyle>
        <a:defPPr>
          <a:lnSpc>
            <a:spcPct val="110000"/>
          </a:lnSpc>
          <a:defRPr kumimoji="1" sz="1400"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:vt="http://schemas.openxmlformats.org/officeDocument/2006/docPropsVTypes" xmlns="http://schemas.openxmlformats.org/officeDocument/2006/extended-properties">
  <Template>テーマ1</Template>
  <TotalTime>1980</TotalTime>
  <Words>41</Words>
  <Application>JUST Focus</Application>
  <Paragraphs>7</Paragraph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HG丸ｺﾞｼｯｸM-PRO</vt:lpstr>
      <vt:lpstr>ＭＳ Ｐゴシック</vt:lpstr>
      <vt:lpstr>游ゴシック</vt:lpstr>
      <vt:lpstr>游ゴシック Medium</vt:lpstr>
      <vt:lpstr>游明朝</vt:lpstr>
      <vt:lpstr>Arial</vt:lpstr>
      <vt:lpstr>Calibri</vt:lpstr>
      <vt:lpstr>テーマ1</vt:lpstr>
      <vt:lpstr>予約外で受診の患者さまへ</vt:lpstr>
    </vt:vector>
  </TitlesOfParts>
  <Company>HP</Company>
  <LinksUpToDate>false</LinksUpToDate>
  <SharedDoc>false</SharedDoc>
  <HyperlinksChanged>false</HyperlinksChanged>
  <AppVersion>6.0.1</AppVersion>
  <PresentationFormat>ユーザー設定</PresentationFormat>
  <Slides>1</Slides>
  <Notes>0</Notes>
  <HiddenSlides>0</HiddenSlides>
  <MMClips>0</MMClips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PowerPoint プレゼンテーション</dc:title>
  <dc:creator>misato.shimizu</dc:creator>
  <cp:lastModifiedBy>sism250501L</cp:lastModifiedBy>
  <cp:lastPrinted>2019-02-20T04:37:22Z</cp:lastPrinted>
  <dcterms:created xsi:type="dcterms:W3CDTF">2018-07-26T03:52:52Z</dcterms:created>
  <dcterms:modified xsi:type="dcterms:W3CDTF">2025-12-25T06:12:19Z</dcterms:modified>
  <cp:revision>173</cp:revision>
</cp:coreProperties>
</file>

<file path=docProps/custom.xml><?xml version="1.0" encoding="utf-8"?>
<Properties xmlns:vt="http://schemas.openxmlformats.org/officeDocument/2006/docPropsVTypes" xmlns="http://schemas.openxmlformats.org/officeDocument/2006/custom-properties"/>
</file>